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71" r:id="rId6"/>
    <p:sldId id="272" r:id="rId7"/>
    <p:sldId id="273" r:id="rId8"/>
    <p:sldId id="257" r:id="rId9"/>
    <p:sldId id="258" r:id="rId10"/>
    <p:sldId id="270" r:id="rId11"/>
    <p:sldId id="268" r:id="rId12"/>
    <p:sldId id="269" r:id="rId13"/>
    <p:sldId id="260" r:id="rId14"/>
    <p:sldId id="263" r:id="rId15"/>
    <p:sldId id="261" r:id="rId16"/>
    <p:sldId id="262" r:id="rId17"/>
    <p:sldId id="264" r:id="rId18"/>
    <p:sldId id="265" r:id="rId19"/>
    <p:sldId id="276" r:id="rId20"/>
    <p:sldId id="277" r:id="rId21"/>
    <p:sldId id="278"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CEF3F6-57B8-0F4A-A538-D6520DC29AE8}" v="16" dt="2023-08-06T12:33:55.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06"/>
    <p:restoredTop sz="95788"/>
  </p:normalViewPr>
  <p:slideViewPr>
    <p:cSldViewPr snapToGrid="0" snapToObjects="1">
      <p:cViewPr varScale="1">
        <p:scale>
          <a:sx n="109" d="100"/>
          <a:sy n="109" d="100"/>
        </p:scale>
        <p:origin x="4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ste, Martzel" userId="1550c2f4-83d2-41c6-bfc2-052090e53d2f" providerId="ADAL" clId="{6911575B-DE76-814B-9D18-38C23D9E0216}"/>
    <pc:docChg chg="custSel addSld modSld">
      <pc:chgData name="Baste, Martzel" userId="1550c2f4-83d2-41c6-bfc2-052090e53d2f" providerId="ADAL" clId="{6911575B-DE76-814B-9D18-38C23D9E0216}" dt="2021-08-01T07:22:54.757" v="127"/>
      <pc:docMkLst>
        <pc:docMk/>
      </pc:docMkLst>
      <pc:sldChg chg="modTransition">
        <pc:chgData name="Baste, Martzel" userId="1550c2f4-83d2-41c6-bfc2-052090e53d2f" providerId="ADAL" clId="{6911575B-DE76-814B-9D18-38C23D9E0216}" dt="2021-08-01T07:22:54.757" v="127"/>
        <pc:sldMkLst>
          <pc:docMk/>
          <pc:sldMk cId="949909108" sldId="257"/>
        </pc:sldMkLst>
      </pc:sldChg>
      <pc:sldChg chg="addSp delSp modSp add mod setBg modAnim">
        <pc:chgData name="Baste, Martzel" userId="1550c2f4-83d2-41c6-bfc2-052090e53d2f" providerId="ADAL" clId="{6911575B-DE76-814B-9D18-38C23D9E0216}" dt="2021-08-01T07:22:30.734" v="126" actId="20577"/>
        <pc:sldMkLst>
          <pc:docMk/>
          <pc:sldMk cId="2707130784" sldId="280"/>
        </pc:sldMkLst>
        <pc:spChg chg="del mod">
          <ac:chgData name="Baste, Martzel" userId="1550c2f4-83d2-41c6-bfc2-052090e53d2f" providerId="ADAL" clId="{6911575B-DE76-814B-9D18-38C23D9E0216}" dt="2021-08-01T07:19:48.528" v="5" actId="478"/>
          <ac:spMkLst>
            <pc:docMk/>
            <pc:sldMk cId="2707130784" sldId="280"/>
            <ac:spMk id="3" creationId="{BD608741-87AC-1D42-BC0C-94C0A78A8769}"/>
          </ac:spMkLst>
        </pc:spChg>
        <pc:spChg chg="add mod ord">
          <ac:chgData name="Baste, Martzel" userId="1550c2f4-83d2-41c6-bfc2-052090e53d2f" providerId="ADAL" clId="{6911575B-DE76-814B-9D18-38C23D9E0216}" dt="2021-08-01T07:22:30.734" v="126" actId="20577"/>
          <ac:spMkLst>
            <pc:docMk/>
            <pc:sldMk cId="2707130784" sldId="280"/>
            <ac:spMk id="8" creationId="{8EA34C91-D8BB-2948-A536-BE49AD025BC2}"/>
          </ac:spMkLst>
        </pc:spChg>
        <pc:spChg chg="add mod">
          <ac:chgData name="Baste, Martzel" userId="1550c2f4-83d2-41c6-bfc2-052090e53d2f" providerId="ADAL" clId="{6911575B-DE76-814B-9D18-38C23D9E0216}" dt="2021-08-01T07:21:59.666" v="114" actId="1076"/>
          <ac:spMkLst>
            <pc:docMk/>
            <pc:sldMk cId="2707130784" sldId="280"/>
            <ac:spMk id="9" creationId="{D40FCBF3-F94B-A54A-B726-9A2F1F591740}"/>
          </ac:spMkLst>
        </pc:spChg>
        <pc:spChg chg="add">
          <ac:chgData name="Baste, Martzel" userId="1550c2f4-83d2-41c6-bfc2-052090e53d2f" providerId="ADAL" clId="{6911575B-DE76-814B-9D18-38C23D9E0216}" dt="2021-08-01T07:21:31.234" v="83" actId="26606"/>
          <ac:spMkLst>
            <pc:docMk/>
            <pc:sldMk cId="2707130784" sldId="280"/>
            <ac:spMk id="14" creationId="{D5189306-04D9-4982-9EBE-938B344A1113}"/>
          </ac:spMkLst>
        </pc:spChg>
        <pc:spChg chg="add">
          <ac:chgData name="Baste, Martzel" userId="1550c2f4-83d2-41c6-bfc2-052090e53d2f" providerId="ADAL" clId="{6911575B-DE76-814B-9D18-38C23D9E0216}" dt="2021-08-01T07:21:31.234" v="83" actId="26606"/>
          <ac:spMkLst>
            <pc:docMk/>
            <pc:sldMk cId="2707130784" sldId="280"/>
            <ac:spMk id="16" creationId="{102C4642-2AB4-49A1-89D9-3E5C01E99D58}"/>
          </ac:spMkLst>
        </pc:spChg>
        <pc:spChg chg="add">
          <ac:chgData name="Baste, Martzel" userId="1550c2f4-83d2-41c6-bfc2-052090e53d2f" providerId="ADAL" clId="{6911575B-DE76-814B-9D18-38C23D9E0216}" dt="2021-08-01T07:21:31.234" v="83" actId="26606"/>
          <ac:spMkLst>
            <pc:docMk/>
            <pc:sldMk cId="2707130784" sldId="280"/>
            <ac:spMk id="18" creationId="{82EAAEF9-78E9-4B67-93B4-CD09F7570300}"/>
          </ac:spMkLst>
        </pc:spChg>
        <pc:spChg chg="add">
          <ac:chgData name="Baste, Martzel" userId="1550c2f4-83d2-41c6-bfc2-052090e53d2f" providerId="ADAL" clId="{6911575B-DE76-814B-9D18-38C23D9E0216}" dt="2021-08-01T07:21:31.234" v="83" actId="26606"/>
          <ac:spMkLst>
            <pc:docMk/>
            <pc:sldMk cId="2707130784" sldId="280"/>
            <ac:spMk id="20" creationId="{2CE23D09-8BA3-4FEE-892D-ACE847DC085D}"/>
          </ac:spMkLst>
        </pc:spChg>
        <pc:spChg chg="add">
          <ac:chgData name="Baste, Martzel" userId="1550c2f4-83d2-41c6-bfc2-052090e53d2f" providerId="ADAL" clId="{6911575B-DE76-814B-9D18-38C23D9E0216}" dt="2021-08-01T07:21:31.234" v="83" actId="26606"/>
          <ac:spMkLst>
            <pc:docMk/>
            <pc:sldMk cId="2707130784" sldId="280"/>
            <ac:spMk id="22" creationId="{5707F116-8EC0-4822-9067-186AC8C96EB8}"/>
          </ac:spMkLst>
        </pc:spChg>
        <pc:spChg chg="add">
          <ac:chgData name="Baste, Martzel" userId="1550c2f4-83d2-41c6-bfc2-052090e53d2f" providerId="ADAL" clId="{6911575B-DE76-814B-9D18-38C23D9E0216}" dt="2021-08-01T07:21:31.234" v="83" actId="26606"/>
          <ac:spMkLst>
            <pc:docMk/>
            <pc:sldMk cId="2707130784" sldId="280"/>
            <ac:spMk id="24" creationId="{6BFBE7AA-40DE-4FE5-B385-5CA874501B05}"/>
          </ac:spMkLst>
        </pc:spChg>
        <pc:spChg chg="add">
          <ac:chgData name="Baste, Martzel" userId="1550c2f4-83d2-41c6-bfc2-052090e53d2f" providerId="ADAL" clId="{6911575B-DE76-814B-9D18-38C23D9E0216}" dt="2021-08-01T07:21:31.234" v="83" actId="26606"/>
          <ac:spMkLst>
            <pc:docMk/>
            <pc:sldMk cId="2707130784" sldId="280"/>
            <ac:spMk id="26" creationId="{41ACE746-85D5-45EE-8944-61B542B392FC}"/>
          </ac:spMkLst>
        </pc:spChg>
        <pc:spChg chg="add">
          <ac:chgData name="Baste, Martzel" userId="1550c2f4-83d2-41c6-bfc2-052090e53d2f" providerId="ADAL" clId="{6911575B-DE76-814B-9D18-38C23D9E0216}" dt="2021-08-01T07:21:31.234" v="83" actId="26606"/>
          <ac:spMkLst>
            <pc:docMk/>
            <pc:sldMk cId="2707130784" sldId="280"/>
            <ac:spMk id="28" creationId="{00BB3E03-CC38-4FA6-9A99-701C62D05A5B}"/>
          </ac:spMkLst>
        </pc:spChg>
        <pc:picChg chg="del">
          <ac:chgData name="Baste, Martzel" userId="1550c2f4-83d2-41c6-bfc2-052090e53d2f" providerId="ADAL" clId="{6911575B-DE76-814B-9D18-38C23D9E0216}" dt="2021-08-01T07:19:42.471" v="1" actId="478"/>
          <ac:picMkLst>
            <pc:docMk/>
            <pc:sldMk cId="2707130784" sldId="280"/>
            <ac:picMk id="6" creationId="{1E8AB2A6-A19D-DC48-8960-802E6A6AB63D}"/>
          </ac:picMkLst>
        </pc:picChg>
        <pc:picChg chg="del">
          <ac:chgData name="Baste, Martzel" userId="1550c2f4-83d2-41c6-bfc2-052090e53d2f" providerId="ADAL" clId="{6911575B-DE76-814B-9D18-38C23D9E0216}" dt="2021-08-01T07:19:44.918" v="3" actId="478"/>
          <ac:picMkLst>
            <pc:docMk/>
            <pc:sldMk cId="2707130784" sldId="280"/>
            <ac:picMk id="7" creationId="{C7D7F0F0-46C8-6C4F-94E5-C5ADC4A93DC1}"/>
          </ac:picMkLst>
        </pc:picChg>
        <pc:picChg chg="del">
          <ac:chgData name="Baste, Martzel" userId="1550c2f4-83d2-41c6-bfc2-052090e53d2f" providerId="ADAL" clId="{6911575B-DE76-814B-9D18-38C23D9E0216}" dt="2021-08-01T07:19:43.865" v="2" actId="478"/>
          <ac:picMkLst>
            <pc:docMk/>
            <pc:sldMk cId="2707130784" sldId="280"/>
            <ac:picMk id="1032" creationId="{D6CB17D4-ADFD-6B4D-93F6-1431487BE61D}"/>
          </ac:picMkLst>
        </pc:picChg>
      </pc:sldChg>
    </pc:docChg>
  </pc:docChgLst>
  <pc:docChgLst>
    <pc:chgData name="Baste, Martzel" userId="1550c2f4-83d2-41c6-bfc2-052090e53d2f" providerId="ADAL" clId="{85CEF3F6-57B8-0F4A-A538-D6520DC29AE8}"/>
    <pc:docChg chg="undo custSel modSld">
      <pc:chgData name="Baste, Martzel" userId="1550c2f4-83d2-41c6-bfc2-052090e53d2f" providerId="ADAL" clId="{85CEF3F6-57B8-0F4A-A538-D6520DC29AE8}" dt="2023-08-06T12:33:55.720" v="550" actId="1036"/>
      <pc:docMkLst>
        <pc:docMk/>
      </pc:docMkLst>
      <pc:sldChg chg="modSp mod">
        <pc:chgData name="Baste, Martzel" userId="1550c2f4-83d2-41c6-bfc2-052090e53d2f" providerId="ADAL" clId="{85CEF3F6-57B8-0F4A-A538-D6520DC29AE8}" dt="2023-07-26T17:20:53.191" v="22" actId="122"/>
        <pc:sldMkLst>
          <pc:docMk/>
          <pc:sldMk cId="949909108" sldId="257"/>
        </pc:sldMkLst>
        <pc:graphicFrameChg chg="mod modGraphic">
          <ac:chgData name="Baste, Martzel" userId="1550c2f4-83d2-41c6-bfc2-052090e53d2f" providerId="ADAL" clId="{85CEF3F6-57B8-0F4A-A538-D6520DC29AE8}" dt="2023-07-26T17:20:53.191" v="22" actId="122"/>
          <ac:graphicFrameMkLst>
            <pc:docMk/>
            <pc:sldMk cId="949909108" sldId="257"/>
            <ac:graphicFrameMk id="6" creationId="{45C718BD-75D3-9645-9BAD-7E0D49EB0029}"/>
          </ac:graphicFrameMkLst>
        </pc:graphicFrameChg>
      </pc:sldChg>
      <pc:sldChg chg="modSp mod">
        <pc:chgData name="Baste, Martzel" userId="1550c2f4-83d2-41c6-bfc2-052090e53d2f" providerId="ADAL" clId="{85CEF3F6-57B8-0F4A-A538-D6520DC29AE8}" dt="2023-07-26T17:22:20.873" v="34" actId="14100"/>
        <pc:sldMkLst>
          <pc:docMk/>
          <pc:sldMk cId="2732741781" sldId="258"/>
        </pc:sldMkLst>
        <pc:graphicFrameChg chg="mod modGraphic">
          <ac:chgData name="Baste, Martzel" userId="1550c2f4-83d2-41c6-bfc2-052090e53d2f" providerId="ADAL" clId="{85CEF3F6-57B8-0F4A-A538-D6520DC29AE8}" dt="2023-07-26T17:22:20.873" v="34" actId="14100"/>
          <ac:graphicFrameMkLst>
            <pc:docMk/>
            <pc:sldMk cId="2732741781" sldId="258"/>
            <ac:graphicFrameMk id="4" creationId="{D898A1DB-79E2-DF45-B9E3-C24AE3420F34}"/>
          </ac:graphicFrameMkLst>
        </pc:graphicFrameChg>
      </pc:sldChg>
      <pc:sldChg chg="addSp delSp modSp mod">
        <pc:chgData name="Baste, Martzel" userId="1550c2f4-83d2-41c6-bfc2-052090e53d2f" providerId="ADAL" clId="{85CEF3F6-57B8-0F4A-A538-D6520DC29AE8}" dt="2023-07-26T17:36:05.960" v="287" actId="1035"/>
        <pc:sldMkLst>
          <pc:docMk/>
          <pc:sldMk cId="3545029045" sldId="261"/>
        </pc:sldMkLst>
        <pc:spChg chg="add mod">
          <ac:chgData name="Baste, Martzel" userId="1550c2f4-83d2-41c6-bfc2-052090e53d2f" providerId="ADAL" clId="{85CEF3F6-57B8-0F4A-A538-D6520DC29AE8}" dt="2023-07-26T17:23:44.365" v="39"/>
          <ac:spMkLst>
            <pc:docMk/>
            <pc:sldMk cId="3545029045" sldId="261"/>
            <ac:spMk id="4" creationId="{379ADF8B-4E44-E5FD-151D-3257A4E18250}"/>
          </ac:spMkLst>
        </pc:spChg>
        <pc:grpChg chg="add mod">
          <ac:chgData name="Baste, Martzel" userId="1550c2f4-83d2-41c6-bfc2-052090e53d2f" providerId="ADAL" clId="{85CEF3F6-57B8-0F4A-A538-D6520DC29AE8}" dt="2023-07-26T17:36:05.960" v="287" actId="1035"/>
          <ac:grpSpMkLst>
            <pc:docMk/>
            <pc:sldMk cId="3545029045" sldId="261"/>
            <ac:grpSpMk id="3" creationId="{45301C53-9EC1-E030-7849-C8FDA444175B}"/>
          </ac:grpSpMkLst>
        </pc:grpChg>
        <pc:graphicFrameChg chg="add mod modGraphic">
          <ac:chgData name="Baste, Martzel" userId="1550c2f4-83d2-41c6-bfc2-052090e53d2f" providerId="ADAL" clId="{85CEF3F6-57B8-0F4A-A538-D6520DC29AE8}" dt="2023-07-26T17:35:44.182" v="261" actId="1035"/>
          <ac:graphicFrameMkLst>
            <pc:docMk/>
            <pc:sldMk cId="3545029045" sldId="261"/>
            <ac:graphicFrameMk id="2" creationId="{B8C4CF26-B026-D72E-7FE2-22476D11FB25}"/>
          </ac:graphicFrameMkLst>
        </pc:graphicFrameChg>
        <pc:graphicFrameChg chg="del">
          <ac:chgData name="Baste, Martzel" userId="1550c2f4-83d2-41c6-bfc2-052090e53d2f" providerId="ADAL" clId="{85CEF3F6-57B8-0F4A-A538-D6520DC29AE8}" dt="2023-07-26T17:23:19.436" v="35" actId="478"/>
          <ac:graphicFrameMkLst>
            <pc:docMk/>
            <pc:sldMk cId="3545029045" sldId="261"/>
            <ac:graphicFrameMk id="5" creationId="{5DE4B385-D559-EA41-B99E-B03649E33F21}"/>
          </ac:graphicFrameMkLst>
        </pc:graphicFrameChg>
        <pc:picChg chg="add mod">
          <ac:chgData name="Baste, Martzel" userId="1550c2f4-83d2-41c6-bfc2-052090e53d2f" providerId="ADAL" clId="{85CEF3F6-57B8-0F4A-A538-D6520DC29AE8}" dt="2023-07-26T17:23:44.365" v="39"/>
          <ac:picMkLst>
            <pc:docMk/>
            <pc:sldMk cId="3545029045" sldId="261"/>
            <ac:picMk id="6" creationId="{D67192C1-C7DD-7D58-EC7E-93160FDD2A71}"/>
          </ac:picMkLst>
        </pc:picChg>
      </pc:sldChg>
      <pc:sldChg chg="addSp delSp modSp mod">
        <pc:chgData name="Baste, Martzel" userId="1550c2f4-83d2-41c6-bfc2-052090e53d2f" providerId="ADAL" clId="{85CEF3F6-57B8-0F4A-A538-D6520DC29AE8}" dt="2023-07-26T17:39:55.019" v="385" actId="1076"/>
        <pc:sldMkLst>
          <pc:docMk/>
          <pc:sldMk cId="3237003072" sldId="262"/>
        </pc:sldMkLst>
        <pc:spChg chg="add mod">
          <ac:chgData name="Baste, Martzel" userId="1550c2f4-83d2-41c6-bfc2-052090e53d2f" providerId="ADAL" clId="{85CEF3F6-57B8-0F4A-A538-D6520DC29AE8}" dt="2023-07-26T17:36:31.298" v="290"/>
          <ac:spMkLst>
            <pc:docMk/>
            <pc:sldMk cId="3237003072" sldId="262"/>
            <ac:spMk id="5" creationId="{53B658C9-3B1F-C244-8DBF-FF91F3A0A117}"/>
          </ac:spMkLst>
        </pc:spChg>
        <pc:grpChg chg="add mod">
          <ac:chgData name="Baste, Martzel" userId="1550c2f4-83d2-41c6-bfc2-052090e53d2f" providerId="ADAL" clId="{85CEF3F6-57B8-0F4A-A538-D6520DC29AE8}" dt="2023-07-26T17:39:55.019" v="385" actId="1076"/>
          <ac:grpSpMkLst>
            <pc:docMk/>
            <pc:sldMk cId="3237003072" sldId="262"/>
            <ac:grpSpMk id="4" creationId="{BBA7558D-99A4-6F0B-E86E-EE5FD7A1D863}"/>
          </ac:grpSpMkLst>
        </pc:grpChg>
        <pc:graphicFrameChg chg="add mod modGraphic">
          <ac:chgData name="Baste, Martzel" userId="1550c2f4-83d2-41c6-bfc2-052090e53d2f" providerId="ADAL" clId="{85CEF3F6-57B8-0F4A-A538-D6520DC29AE8}" dt="2023-07-26T17:39:40.520" v="384" actId="14734"/>
          <ac:graphicFrameMkLst>
            <pc:docMk/>
            <pc:sldMk cId="3237003072" sldId="262"/>
            <ac:graphicFrameMk id="2" creationId="{713AD57A-CC40-3AAD-3815-EFB4AF8CB324}"/>
          </ac:graphicFrameMkLst>
        </pc:graphicFrameChg>
        <pc:graphicFrameChg chg="del">
          <ac:chgData name="Baste, Martzel" userId="1550c2f4-83d2-41c6-bfc2-052090e53d2f" providerId="ADAL" clId="{85CEF3F6-57B8-0F4A-A538-D6520DC29AE8}" dt="2023-07-26T17:36:22.025" v="288" actId="478"/>
          <ac:graphicFrameMkLst>
            <pc:docMk/>
            <pc:sldMk cId="3237003072" sldId="262"/>
            <ac:graphicFrameMk id="3" creationId="{71C069A0-BAB3-C946-B3CC-5D161ACB5368}"/>
          </ac:graphicFrameMkLst>
        </pc:graphicFrameChg>
        <pc:picChg chg="add mod">
          <ac:chgData name="Baste, Martzel" userId="1550c2f4-83d2-41c6-bfc2-052090e53d2f" providerId="ADAL" clId="{85CEF3F6-57B8-0F4A-A538-D6520DC29AE8}" dt="2023-07-26T17:36:31.298" v="290"/>
          <ac:picMkLst>
            <pc:docMk/>
            <pc:sldMk cId="3237003072" sldId="262"/>
            <ac:picMk id="6" creationId="{1F050E1A-A358-9112-311A-E958B50A05A9}"/>
          </ac:picMkLst>
        </pc:picChg>
      </pc:sldChg>
      <pc:sldChg chg="modSp">
        <pc:chgData name="Baste, Martzel" userId="1550c2f4-83d2-41c6-bfc2-052090e53d2f" providerId="ADAL" clId="{85CEF3F6-57B8-0F4A-A538-D6520DC29AE8}" dt="2023-08-06T12:33:55.720" v="550" actId="1036"/>
        <pc:sldMkLst>
          <pc:docMk/>
          <pc:sldMk cId="661818329" sldId="263"/>
        </pc:sldMkLst>
        <pc:picChg chg="mod">
          <ac:chgData name="Baste, Martzel" userId="1550c2f4-83d2-41c6-bfc2-052090e53d2f" providerId="ADAL" clId="{85CEF3F6-57B8-0F4A-A538-D6520DC29AE8}" dt="2023-08-06T12:33:55.720" v="550" actId="1036"/>
          <ac:picMkLst>
            <pc:docMk/>
            <pc:sldMk cId="661818329" sldId="263"/>
            <ac:picMk id="3078" creationId="{9865F0C1-A610-F347-B622-55E9B2095FB3}"/>
          </ac:picMkLst>
        </pc:picChg>
      </pc:sldChg>
      <pc:sldChg chg="addSp delSp modSp mod">
        <pc:chgData name="Baste, Martzel" userId="1550c2f4-83d2-41c6-bfc2-052090e53d2f" providerId="ADAL" clId="{85CEF3F6-57B8-0F4A-A538-D6520DC29AE8}" dt="2023-07-26T17:51:01.765" v="545" actId="1035"/>
        <pc:sldMkLst>
          <pc:docMk/>
          <pc:sldMk cId="1396915522" sldId="264"/>
        </pc:sldMkLst>
        <pc:spChg chg="add mod">
          <ac:chgData name="Baste, Martzel" userId="1550c2f4-83d2-41c6-bfc2-052090e53d2f" providerId="ADAL" clId="{85CEF3F6-57B8-0F4A-A538-D6520DC29AE8}" dt="2023-07-26T17:50:51.834" v="530"/>
          <ac:spMkLst>
            <pc:docMk/>
            <pc:sldMk cId="1396915522" sldId="264"/>
            <ac:spMk id="5" creationId="{DCED7CA9-0E4B-77E9-AC16-FAA533CED964}"/>
          </ac:spMkLst>
        </pc:spChg>
        <pc:grpChg chg="add mod">
          <ac:chgData name="Baste, Martzel" userId="1550c2f4-83d2-41c6-bfc2-052090e53d2f" providerId="ADAL" clId="{85CEF3F6-57B8-0F4A-A538-D6520DC29AE8}" dt="2023-07-26T17:51:01.765" v="545" actId="1035"/>
          <ac:grpSpMkLst>
            <pc:docMk/>
            <pc:sldMk cId="1396915522" sldId="264"/>
            <ac:grpSpMk id="3" creationId="{6C6E312A-B949-8CFC-1F78-E8B7E3CE51DF}"/>
          </ac:grpSpMkLst>
        </pc:grpChg>
        <pc:graphicFrameChg chg="add mod modGraphic">
          <ac:chgData name="Baste, Martzel" userId="1550c2f4-83d2-41c6-bfc2-052090e53d2f" providerId="ADAL" clId="{85CEF3F6-57B8-0F4A-A538-D6520DC29AE8}" dt="2023-07-26T17:50:41.634" v="529" actId="1035"/>
          <ac:graphicFrameMkLst>
            <pc:docMk/>
            <pc:sldMk cId="1396915522" sldId="264"/>
            <ac:graphicFrameMk id="2" creationId="{D1E755BC-CBD2-6C8A-B063-801001BF9CDA}"/>
          </ac:graphicFrameMkLst>
        </pc:graphicFrameChg>
        <pc:graphicFrameChg chg="del">
          <ac:chgData name="Baste, Martzel" userId="1550c2f4-83d2-41c6-bfc2-052090e53d2f" providerId="ADAL" clId="{85CEF3F6-57B8-0F4A-A538-D6520DC29AE8}" dt="2023-07-26T17:40:07.120" v="386" actId="478"/>
          <ac:graphicFrameMkLst>
            <pc:docMk/>
            <pc:sldMk cId="1396915522" sldId="264"/>
            <ac:graphicFrameMk id="4" creationId="{B57B631E-397C-7A44-8939-FF4608A2DE42}"/>
          </ac:graphicFrameMkLst>
        </pc:graphicFrameChg>
        <pc:picChg chg="add mod">
          <ac:chgData name="Baste, Martzel" userId="1550c2f4-83d2-41c6-bfc2-052090e53d2f" providerId="ADAL" clId="{85CEF3F6-57B8-0F4A-A538-D6520DC29AE8}" dt="2023-07-26T17:50:51.834" v="530"/>
          <ac:picMkLst>
            <pc:docMk/>
            <pc:sldMk cId="1396915522" sldId="264"/>
            <ac:picMk id="6" creationId="{04020C91-95F5-629F-9572-F2B6A6AD61FF}"/>
          </ac:picMkLst>
        </pc:picChg>
      </pc:sldChg>
      <pc:sldChg chg="modSp mod">
        <pc:chgData name="Baste, Martzel" userId="1550c2f4-83d2-41c6-bfc2-052090e53d2f" providerId="ADAL" clId="{85CEF3F6-57B8-0F4A-A538-D6520DC29AE8}" dt="2023-08-06T12:23:26.525" v="547" actId="1076"/>
        <pc:sldMkLst>
          <pc:docMk/>
          <pc:sldMk cId="554844299" sldId="268"/>
        </pc:sldMkLst>
        <pc:grpChg chg="mod">
          <ac:chgData name="Baste, Martzel" userId="1550c2f4-83d2-41c6-bfc2-052090e53d2f" providerId="ADAL" clId="{85CEF3F6-57B8-0F4A-A538-D6520DC29AE8}" dt="2023-08-06T12:23:26.525" v="547" actId="1076"/>
          <ac:grpSpMkLst>
            <pc:docMk/>
            <pc:sldMk cId="554844299" sldId="268"/>
            <ac:grpSpMk id="7" creationId="{CBAC5B0D-962D-CC44-A65E-7847C720D0DC}"/>
          </ac:grpSpMkLst>
        </pc:grpChg>
        <pc:graphicFrameChg chg="mod">
          <ac:chgData name="Baste, Martzel" userId="1550c2f4-83d2-41c6-bfc2-052090e53d2f" providerId="ADAL" clId="{85CEF3F6-57B8-0F4A-A538-D6520DC29AE8}" dt="2023-07-26T17:21:30.778" v="24"/>
          <ac:graphicFrameMkLst>
            <pc:docMk/>
            <pc:sldMk cId="554844299" sldId="268"/>
            <ac:graphicFrameMk id="3" creationId="{26A4DEB0-37C9-5641-9B71-9A89EE6C9D77}"/>
          </ac:graphicFrameMkLst>
        </pc:graphicFrameChg>
      </pc:sldChg>
      <pc:sldChg chg="modSp mod">
        <pc:chgData name="Baste, Martzel" userId="1550c2f4-83d2-41c6-bfc2-052090e53d2f" providerId="ADAL" clId="{85CEF3F6-57B8-0F4A-A538-D6520DC29AE8}" dt="2023-08-06T12:23:38.903" v="549" actId="1076"/>
        <pc:sldMkLst>
          <pc:docMk/>
          <pc:sldMk cId="3981432911" sldId="269"/>
        </pc:sldMkLst>
        <pc:grpChg chg="mod">
          <ac:chgData name="Baste, Martzel" userId="1550c2f4-83d2-41c6-bfc2-052090e53d2f" providerId="ADAL" clId="{85CEF3F6-57B8-0F4A-A538-D6520DC29AE8}" dt="2023-08-06T12:23:38.903" v="549" actId="1076"/>
          <ac:grpSpMkLst>
            <pc:docMk/>
            <pc:sldMk cId="3981432911" sldId="269"/>
            <ac:grpSpMk id="7" creationId="{CBAC5B0D-962D-CC44-A65E-7847C720D0DC}"/>
          </ac:grpSpMkLst>
        </pc:grpChg>
        <pc:graphicFrameChg chg="mod">
          <ac:chgData name="Baste, Martzel" userId="1550c2f4-83d2-41c6-bfc2-052090e53d2f" providerId="ADAL" clId="{85CEF3F6-57B8-0F4A-A538-D6520DC29AE8}" dt="2023-07-26T17:21:45.201" v="27"/>
          <ac:graphicFrameMkLst>
            <pc:docMk/>
            <pc:sldMk cId="3981432911" sldId="269"/>
            <ac:graphicFrameMk id="3" creationId="{26A4DEB0-37C9-5641-9B71-9A89EE6C9D77}"/>
          </ac:graphicFrameMkLst>
        </pc:graphicFrameChg>
      </pc:sldChg>
      <pc:sldChg chg="modSp">
        <pc:chgData name="Baste, Martzel" userId="1550c2f4-83d2-41c6-bfc2-052090e53d2f" providerId="ADAL" clId="{85CEF3F6-57B8-0F4A-A538-D6520DC29AE8}" dt="2023-07-26T17:21:18.852" v="23"/>
        <pc:sldMkLst>
          <pc:docMk/>
          <pc:sldMk cId="3717130680" sldId="270"/>
        </pc:sldMkLst>
        <pc:graphicFrameChg chg="mod">
          <ac:chgData name="Baste, Martzel" userId="1550c2f4-83d2-41c6-bfc2-052090e53d2f" providerId="ADAL" clId="{85CEF3F6-57B8-0F4A-A538-D6520DC29AE8}" dt="2023-07-26T17:21:18.852" v="23"/>
          <ac:graphicFrameMkLst>
            <pc:docMk/>
            <pc:sldMk cId="3717130680" sldId="270"/>
            <ac:graphicFrameMk id="3" creationId="{26A4DEB0-37C9-5641-9B71-9A89EE6C9D77}"/>
          </ac:graphicFrameMkLst>
        </pc:graphicFrameChg>
      </pc:sldChg>
    </pc:docChg>
  </pc:docChgLst>
  <pc:docChgLst>
    <pc:chgData name="Baste, Martzel" userId="1550c2f4-83d2-41c6-bfc2-052090e53d2f" providerId="ADAL" clId="{6DC42577-3662-4A17-A621-8A00D220BDEB}"/>
    <pc:docChg chg="undo custSel modSld modMainMaster">
      <pc:chgData name="Baste, Martzel" userId="1550c2f4-83d2-41c6-bfc2-052090e53d2f" providerId="ADAL" clId="{6DC42577-3662-4A17-A621-8A00D220BDEB}" dt="2022-08-02T13:56:29.599" v="106" actId="1076"/>
      <pc:docMkLst>
        <pc:docMk/>
      </pc:docMkLst>
      <pc:sldChg chg="modSp setBg">
        <pc:chgData name="Baste, Martzel" userId="1550c2f4-83d2-41c6-bfc2-052090e53d2f" providerId="ADAL" clId="{6DC42577-3662-4A17-A621-8A00D220BDEB}" dt="2022-08-02T13:49:59.050" v="13" actId="403"/>
        <pc:sldMkLst>
          <pc:docMk/>
          <pc:sldMk cId="3623830829" sldId="256"/>
        </pc:sldMkLst>
        <pc:spChg chg="mod">
          <ac:chgData name="Baste, Martzel" userId="1550c2f4-83d2-41c6-bfc2-052090e53d2f" providerId="ADAL" clId="{6DC42577-3662-4A17-A621-8A00D220BDEB}" dt="2022-08-02T13:49:59.050" v="13" actId="403"/>
          <ac:spMkLst>
            <pc:docMk/>
            <pc:sldMk cId="3623830829" sldId="256"/>
            <ac:spMk id="3" creationId="{BFD2E725-332F-1440-81C4-CC4400A3C729}"/>
          </ac:spMkLst>
        </pc:spChg>
      </pc:sldChg>
      <pc:sldChg chg="modSp mod setBg">
        <pc:chgData name="Baste, Martzel" userId="1550c2f4-83d2-41c6-bfc2-052090e53d2f" providerId="ADAL" clId="{6DC42577-3662-4A17-A621-8A00D220BDEB}" dt="2022-08-02T13:49:17.149" v="3" actId="1076"/>
        <pc:sldMkLst>
          <pc:docMk/>
          <pc:sldMk cId="949909108" sldId="257"/>
        </pc:sldMkLst>
        <pc:graphicFrameChg chg="mod">
          <ac:chgData name="Baste, Martzel" userId="1550c2f4-83d2-41c6-bfc2-052090e53d2f" providerId="ADAL" clId="{6DC42577-3662-4A17-A621-8A00D220BDEB}" dt="2022-08-02T13:49:17.149" v="3" actId="1076"/>
          <ac:graphicFrameMkLst>
            <pc:docMk/>
            <pc:sldMk cId="949909108" sldId="257"/>
            <ac:graphicFrameMk id="6" creationId="{45C718BD-75D3-9645-9BAD-7E0D49EB0029}"/>
          </ac:graphicFrameMkLst>
        </pc:graphicFrameChg>
      </pc:sldChg>
      <pc:sldChg chg="modSp mod setBg">
        <pc:chgData name="Baste, Martzel" userId="1550c2f4-83d2-41c6-bfc2-052090e53d2f" providerId="ADAL" clId="{6DC42577-3662-4A17-A621-8A00D220BDEB}" dt="2022-08-02T13:49:30.484" v="6" actId="14100"/>
        <pc:sldMkLst>
          <pc:docMk/>
          <pc:sldMk cId="2732741781" sldId="258"/>
        </pc:sldMkLst>
        <pc:graphicFrameChg chg="mod modGraphic">
          <ac:chgData name="Baste, Martzel" userId="1550c2f4-83d2-41c6-bfc2-052090e53d2f" providerId="ADAL" clId="{6DC42577-3662-4A17-A621-8A00D220BDEB}" dt="2022-08-02T13:49:30.484" v="6" actId="14100"/>
          <ac:graphicFrameMkLst>
            <pc:docMk/>
            <pc:sldMk cId="2732741781" sldId="258"/>
            <ac:graphicFrameMk id="4" creationId="{D898A1DB-79E2-DF45-B9E3-C24AE3420F34}"/>
          </ac:graphicFrameMkLst>
        </pc:graphicFrameChg>
      </pc:sldChg>
      <pc:sldChg chg="addSp delSp modSp mod setBg">
        <pc:chgData name="Baste, Martzel" userId="1550c2f4-83d2-41c6-bfc2-052090e53d2f" providerId="ADAL" clId="{6DC42577-3662-4A17-A621-8A00D220BDEB}" dt="2022-08-02T13:52:04.999" v="40" actId="478"/>
        <pc:sldMkLst>
          <pc:docMk/>
          <pc:sldMk cId="449787704" sldId="260"/>
        </pc:sldMkLst>
        <pc:picChg chg="add del mod">
          <ac:chgData name="Baste, Martzel" userId="1550c2f4-83d2-41c6-bfc2-052090e53d2f" providerId="ADAL" clId="{6DC42577-3662-4A17-A621-8A00D220BDEB}" dt="2022-08-02T13:52:04.999" v="40" actId="478"/>
          <ac:picMkLst>
            <pc:docMk/>
            <pc:sldMk cId="449787704" sldId="260"/>
            <ac:picMk id="4" creationId="{091759E8-2C29-7C44-A831-D3A05E0B1140}"/>
          </ac:picMkLst>
        </pc:picChg>
      </pc:sldChg>
      <pc:sldChg chg="modSp mod setBg">
        <pc:chgData name="Baste, Martzel" userId="1550c2f4-83d2-41c6-bfc2-052090e53d2f" providerId="ADAL" clId="{6DC42577-3662-4A17-A621-8A00D220BDEB}" dt="2022-08-02T13:53:42.101" v="67" actId="20577"/>
        <pc:sldMkLst>
          <pc:docMk/>
          <pc:sldMk cId="3545029045" sldId="261"/>
        </pc:sldMkLst>
        <pc:graphicFrameChg chg="mod modGraphic">
          <ac:chgData name="Baste, Martzel" userId="1550c2f4-83d2-41c6-bfc2-052090e53d2f" providerId="ADAL" clId="{6DC42577-3662-4A17-A621-8A00D220BDEB}" dt="2022-08-02T13:53:42.101" v="67" actId="20577"/>
          <ac:graphicFrameMkLst>
            <pc:docMk/>
            <pc:sldMk cId="3545029045" sldId="261"/>
            <ac:graphicFrameMk id="5" creationId="{5DE4B385-D559-EA41-B99E-B03649E33F21}"/>
          </ac:graphicFrameMkLst>
        </pc:graphicFrameChg>
      </pc:sldChg>
      <pc:sldChg chg="modSp mod">
        <pc:chgData name="Baste, Martzel" userId="1550c2f4-83d2-41c6-bfc2-052090e53d2f" providerId="ADAL" clId="{6DC42577-3662-4A17-A621-8A00D220BDEB}" dt="2022-08-02T13:54:12.376" v="74" actId="1036"/>
        <pc:sldMkLst>
          <pc:docMk/>
          <pc:sldMk cId="3237003072" sldId="262"/>
        </pc:sldMkLst>
        <pc:graphicFrameChg chg="mod modGraphic">
          <ac:chgData name="Baste, Martzel" userId="1550c2f4-83d2-41c6-bfc2-052090e53d2f" providerId="ADAL" clId="{6DC42577-3662-4A17-A621-8A00D220BDEB}" dt="2022-08-02T13:54:12.376" v="74" actId="1036"/>
          <ac:graphicFrameMkLst>
            <pc:docMk/>
            <pc:sldMk cId="3237003072" sldId="262"/>
            <ac:graphicFrameMk id="3" creationId="{71C069A0-BAB3-C946-B3CC-5D161ACB5368}"/>
          </ac:graphicFrameMkLst>
        </pc:graphicFrameChg>
      </pc:sldChg>
      <pc:sldChg chg="modSp">
        <pc:chgData name="Baste, Martzel" userId="1550c2f4-83d2-41c6-bfc2-052090e53d2f" providerId="ADAL" clId="{6DC42577-3662-4A17-A621-8A00D220BDEB}" dt="2022-08-02T13:52:58.542" v="60" actId="14100"/>
        <pc:sldMkLst>
          <pc:docMk/>
          <pc:sldMk cId="661818329" sldId="263"/>
        </pc:sldMkLst>
        <pc:picChg chg="mod">
          <ac:chgData name="Baste, Martzel" userId="1550c2f4-83d2-41c6-bfc2-052090e53d2f" providerId="ADAL" clId="{6DC42577-3662-4A17-A621-8A00D220BDEB}" dt="2022-08-02T13:52:16.741" v="42" actId="1076"/>
          <ac:picMkLst>
            <pc:docMk/>
            <pc:sldMk cId="661818329" sldId="263"/>
            <ac:picMk id="3074" creationId="{08681BF9-BC2B-A246-A423-D67519714A1F}"/>
          </ac:picMkLst>
        </pc:picChg>
        <pc:picChg chg="mod">
          <ac:chgData name="Baste, Martzel" userId="1550c2f4-83d2-41c6-bfc2-052090e53d2f" providerId="ADAL" clId="{6DC42577-3662-4A17-A621-8A00D220BDEB}" dt="2022-08-02T13:52:36.477" v="49" actId="1076"/>
          <ac:picMkLst>
            <pc:docMk/>
            <pc:sldMk cId="661818329" sldId="263"/>
            <ac:picMk id="3076" creationId="{AA50A4FB-EDB6-0649-BB44-AE252DDD88F5}"/>
          </ac:picMkLst>
        </pc:picChg>
        <pc:picChg chg="mod">
          <ac:chgData name="Baste, Martzel" userId="1550c2f4-83d2-41c6-bfc2-052090e53d2f" providerId="ADAL" clId="{6DC42577-3662-4A17-A621-8A00D220BDEB}" dt="2022-08-02T13:52:58.542" v="60" actId="14100"/>
          <ac:picMkLst>
            <pc:docMk/>
            <pc:sldMk cId="661818329" sldId="263"/>
            <ac:picMk id="3078" creationId="{9865F0C1-A610-F347-B622-55E9B2095FB3}"/>
          </ac:picMkLst>
        </pc:picChg>
        <pc:picChg chg="mod">
          <ac:chgData name="Baste, Martzel" userId="1550c2f4-83d2-41c6-bfc2-052090e53d2f" providerId="ADAL" clId="{6DC42577-3662-4A17-A621-8A00D220BDEB}" dt="2022-08-02T13:52:51.733" v="57" actId="1076"/>
          <ac:picMkLst>
            <pc:docMk/>
            <pc:sldMk cId="661818329" sldId="263"/>
            <ac:picMk id="3080" creationId="{6821E78C-F242-0E41-853D-3908D5001F6B}"/>
          </ac:picMkLst>
        </pc:picChg>
      </pc:sldChg>
      <pc:sldChg chg="modSp mod">
        <pc:chgData name="Baste, Martzel" userId="1550c2f4-83d2-41c6-bfc2-052090e53d2f" providerId="ADAL" clId="{6DC42577-3662-4A17-A621-8A00D220BDEB}" dt="2022-08-02T13:54:29.694" v="78" actId="114"/>
        <pc:sldMkLst>
          <pc:docMk/>
          <pc:sldMk cId="1396915522" sldId="264"/>
        </pc:sldMkLst>
        <pc:graphicFrameChg chg="mod modGraphic">
          <ac:chgData name="Baste, Martzel" userId="1550c2f4-83d2-41c6-bfc2-052090e53d2f" providerId="ADAL" clId="{6DC42577-3662-4A17-A621-8A00D220BDEB}" dt="2022-08-02T13:54:29.694" v="78" actId="114"/>
          <ac:graphicFrameMkLst>
            <pc:docMk/>
            <pc:sldMk cId="1396915522" sldId="264"/>
            <ac:graphicFrameMk id="4" creationId="{B57B631E-397C-7A44-8939-FF4608A2DE42}"/>
          </ac:graphicFrameMkLst>
        </pc:graphicFrameChg>
      </pc:sldChg>
      <pc:sldChg chg="modSp mod">
        <pc:chgData name="Baste, Martzel" userId="1550c2f4-83d2-41c6-bfc2-052090e53d2f" providerId="ADAL" clId="{6DC42577-3662-4A17-A621-8A00D220BDEB}" dt="2022-08-02T13:55:03.806" v="91" actId="1076"/>
        <pc:sldMkLst>
          <pc:docMk/>
          <pc:sldMk cId="1614318006" sldId="265"/>
        </pc:sldMkLst>
        <pc:spChg chg="mod">
          <ac:chgData name="Baste, Martzel" userId="1550c2f4-83d2-41c6-bfc2-052090e53d2f" providerId="ADAL" clId="{6DC42577-3662-4A17-A621-8A00D220BDEB}" dt="2022-08-02T13:54:55.083" v="86" actId="207"/>
          <ac:spMkLst>
            <pc:docMk/>
            <pc:sldMk cId="1614318006" sldId="265"/>
            <ac:spMk id="3" creationId="{BD608741-87AC-1D42-BC0C-94C0A78A8769}"/>
          </ac:spMkLst>
        </pc:spChg>
        <pc:picChg chg="mod">
          <ac:chgData name="Baste, Martzel" userId="1550c2f4-83d2-41c6-bfc2-052090e53d2f" providerId="ADAL" clId="{6DC42577-3662-4A17-A621-8A00D220BDEB}" dt="2022-08-02T13:55:00.910" v="89" actId="1076"/>
          <ac:picMkLst>
            <pc:docMk/>
            <pc:sldMk cId="1614318006" sldId="265"/>
            <ac:picMk id="1030" creationId="{07E8BB7E-5C5A-E34F-8F0C-36DF3CA4608F}"/>
          </ac:picMkLst>
        </pc:picChg>
        <pc:picChg chg="mod">
          <ac:chgData name="Baste, Martzel" userId="1550c2f4-83d2-41c6-bfc2-052090e53d2f" providerId="ADAL" clId="{6DC42577-3662-4A17-A621-8A00D220BDEB}" dt="2022-08-02T13:55:02.062" v="90" actId="1076"/>
          <ac:picMkLst>
            <pc:docMk/>
            <pc:sldMk cId="1614318006" sldId="265"/>
            <ac:picMk id="1032" creationId="{D6CB17D4-ADFD-6B4D-93F6-1431487BE61D}"/>
          </ac:picMkLst>
        </pc:picChg>
        <pc:picChg chg="mod">
          <ac:chgData name="Baste, Martzel" userId="1550c2f4-83d2-41c6-bfc2-052090e53d2f" providerId="ADAL" clId="{6DC42577-3662-4A17-A621-8A00D220BDEB}" dt="2022-08-02T13:55:03.806" v="91" actId="1076"/>
          <ac:picMkLst>
            <pc:docMk/>
            <pc:sldMk cId="1614318006" sldId="265"/>
            <ac:picMk id="1034" creationId="{C097B914-D8E7-6F42-B552-B9A8FA14B0D9}"/>
          </ac:picMkLst>
        </pc:picChg>
      </pc:sldChg>
      <pc:sldChg chg="modSp mod">
        <pc:chgData name="Baste, Martzel" userId="1550c2f4-83d2-41c6-bfc2-052090e53d2f" providerId="ADAL" clId="{6DC42577-3662-4A17-A621-8A00D220BDEB}" dt="2022-08-02T13:51:14.782" v="31" actId="1076"/>
        <pc:sldMkLst>
          <pc:docMk/>
          <pc:sldMk cId="554844299" sldId="268"/>
        </pc:sldMkLst>
        <pc:grpChg chg="mod">
          <ac:chgData name="Baste, Martzel" userId="1550c2f4-83d2-41c6-bfc2-052090e53d2f" providerId="ADAL" clId="{6DC42577-3662-4A17-A621-8A00D220BDEB}" dt="2022-08-02T13:51:06.153" v="29" actId="14100"/>
          <ac:grpSpMkLst>
            <pc:docMk/>
            <pc:sldMk cId="554844299" sldId="268"/>
            <ac:grpSpMk id="7" creationId="{CBAC5B0D-962D-CC44-A65E-7847C720D0DC}"/>
          </ac:grpSpMkLst>
        </pc:grpChg>
        <pc:picChg chg="mod">
          <ac:chgData name="Baste, Martzel" userId="1550c2f4-83d2-41c6-bfc2-052090e53d2f" providerId="ADAL" clId="{6DC42577-3662-4A17-A621-8A00D220BDEB}" dt="2022-08-02T13:51:14.782" v="31" actId="1076"/>
          <ac:picMkLst>
            <pc:docMk/>
            <pc:sldMk cId="554844299" sldId="268"/>
            <ac:picMk id="2" creationId="{B68EE9B3-E89B-8C43-BE09-095B7D17DA72}"/>
          </ac:picMkLst>
        </pc:picChg>
      </pc:sldChg>
      <pc:sldChg chg="modSp mod">
        <pc:chgData name="Baste, Martzel" userId="1550c2f4-83d2-41c6-bfc2-052090e53d2f" providerId="ADAL" clId="{6DC42577-3662-4A17-A621-8A00D220BDEB}" dt="2022-08-02T13:51:20.686" v="32" actId="1076"/>
        <pc:sldMkLst>
          <pc:docMk/>
          <pc:sldMk cId="3981432911" sldId="269"/>
        </pc:sldMkLst>
        <pc:grpChg chg="mod">
          <ac:chgData name="Baste, Martzel" userId="1550c2f4-83d2-41c6-bfc2-052090e53d2f" providerId="ADAL" clId="{6DC42577-3662-4A17-A621-8A00D220BDEB}" dt="2022-08-02T13:51:20.686" v="32" actId="1076"/>
          <ac:grpSpMkLst>
            <pc:docMk/>
            <pc:sldMk cId="3981432911" sldId="269"/>
            <ac:grpSpMk id="7" creationId="{CBAC5B0D-962D-CC44-A65E-7847C720D0DC}"/>
          </ac:grpSpMkLst>
        </pc:grpChg>
      </pc:sldChg>
      <pc:sldChg chg="modSp mod">
        <pc:chgData name="Baste, Martzel" userId="1550c2f4-83d2-41c6-bfc2-052090e53d2f" providerId="ADAL" clId="{6DC42577-3662-4A17-A621-8A00D220BDEB}" dt="2022-08-02T13:50:49.159" v="25" actId="14100"/>
        <pc:sldMkLst>
          <pc:docMk/>
          <pc:sldMk cId="3717130680" sldId="270"/>
        </pc:sldMkLst>
        <pc:grpChg chg="mod">
          <ac:chgData name="Baste, Martzel" userId="1550c2f4-83d2-41c6-bfc2-052090e53d2f" providerId="ADAL" clId="{6DC42577-3662-4A17-A621-8A00D220BDEB}" dt="2022-08-02T13:50:49.159" v="25" actId="14100"/>
          <ac:grpSpMkLst>
            <pc:docMk/>
            <pc:sldMk cId="3717130680" sldId="270"/>
            <ac:grpSpMk id="7" creationId="{CBAC5B0D-962D-CC44-A65E-7847C720D0DC}"/>
          </ac:grpSpMkLst>
        </pc:grpChg>
        <pc:picChg chg="mod">
          <ac:chgData name="Baste, Martzel" userId="1550c2f4-83d2-41c6-bfc2-052090e53d2f" providerId="ADAL" clId="{6DC42577-3662-4A17-A621-8A00D220BDEB}" dt="2022-08-02T13:50:38.934" v="22" actId="1076"/>
          <ac:picMkLst>
            <pc:docMk/>
            <pc:sldMk cId="3717130680" sldId="270"/>
            <ac:picMk id="1028" creationId="{C01D4780-1122-5844-B0D0-C2C2D1E00D51}"/>
          </ac:picMkLst>
        </pc:picChg>
        <pc:picChg chg="mod">
          <ac:chgData name="Baste, Martzel" userId="1550c2f4-83d2-41c6-bfc2-052090e53d2f" providerId="ADAL" clId="{6DC42577-3662-4A17-A621-8A00D220BDEB}" dt="2022-08-02T13:50:42.374" v="23" actId="1076"/>
          <ac:picMkLst>
            <pc:docMk/>
            <pc:sldMk cId="3717130680" sldId="270"/>
            <ac:picMk id="1032" creationId="{003031D2-BC8B-E04D-9A65-FD77BACCBD08}"/>
          </ac:picMkLst>
        </pc:picChg>
      </pc:sldChg>
      <pc:sldChg chg="setBg">
        <pc:chgData name="Baste, Martzel" userId="1550c2f4-83d2-41c6-bfc2-052090e53d2f" providerId="ADAL" clId="{6DC42577-3662-4A17-A621-8A00D220BDEB}" dt="2022-08-02T13:49:04.806" v="2"/>
        <pc:sldMkLst>
          <pc:docMk/>
          <pc:sldMk cId="2529257668" sldId="271"/>
        </pc:sldMkLst>
      </pc:sldChg>
      <pc:sldChg chg="setBg">
        <pc:chgData name="Baste, Martzel" userId="1550c2f4-83d2-41c6-bfc2-052090e53d2f" providerId="ADAL" clId="{6DC42577-3662-4A17-A621-8A00D220BDEB}" dt="2022-08-02T13:49:04.806" v="2"/>
        <pc:sldMkLst>
          <pc:docMk/>
          <pc:sldMk cId="2087124661" sldId="272"/>
        </pc:sldMkLst>
      </pc:sldChg>
      <pc:sldChg chg="setBg">
        <pc:chgData name="Baste, Martzel" userId="1550c2f4-83d2-41c6-bfc2-052090e53d2f" providerId="ADAL" clId="{6DC42577-3662-4A17-A621-8A00D220BDEB}" dt="2022-08-02T13:49:04.806" v="2"/>
        <pc:sldMkLst>
          <pc:docMk/>
          <pc:sldMk cId="1758476509" sldId="273"/>
        </pc:sldMkLst>
      </pc:sldChg>
      <pc:sldChg chg="modSp mod">
        <pc:chgData name="Baste, Martzel" userId="1550c2f4-83d2-41c6-bfc2-052090e53d2f" providerId="ADAL" clId="{6DC42577-3662-4A17-A621-8A00D220BDEB}" dt="2022-08-02T13:55:34.059" v="96" actId="207"/>
        <pc:sldMkLst>
          <pc:docMk/>
          <pc:sldMk cId="426982190" sldId="276"/>
        </pc:sldMkLst>
        <pc:spChg chg="mod">
          <ac:chgData name="Baste, Martzel" userId="1550c2f4-83d2-41c6-bfc2-052090e53d2f" providerId="ADAL" clId="{6DC42577-3662-4A17-A621-8A00D220BDEB}" dt="2022-08-02T13:55:34.059" v="96" actId="207"/>
          <ac:spMkLst>
            <pc:docMk/>
            <pc:sldMk cId="426982190" sldId="276"/>
            <ac:spMk id="3" creationId="{BD608741-87AC-1D42-BC0C-94C0A78A8769}"/>
          </ac:spMkLst>
        </pc:spChg>
        <pc:picChg chg="mod">
          <ac:chgData name="Baste, Martzel" userId="1550c2f4-83d2-41c6-bfc2-052090e53d2f" providerId="ADAL" clId="{6DC42577-3662-4A17-A621-8A00D220BDEB}" dt="2022-08-02T13:55:26.599" v="94" actId="1076"/>
          <ac:picMkLst>
            <pc:docMk/>
            <pc:sldMk cId="426982190" sldId="276"/>
            <ac:picMk id="7" creationId="{9092E49C-4F9E-3E4D-B149-066BBC1A90BA}"/>
          </ac:picMkLst>
        </pc:picChg>
        <pc:picChg chg="mod">
          <ac:chgData name="Baste, Martzel" userId="1550c2f4-83d2-41c6-bfc2-052090e53d2f" providerId="ADAL" clId="{6DC42577-3662-4A17-A621-8A00D220BDEB}" dt="2022-08-02T13:55:26.599" v="94" actId="1076"/>
          <ac:picMkLst>
            <pc:docMk/>
            <pc:sldMk cId="426982190" sldId="276"/>
            <ac:picMk id="18" creationId="{D120E27E-F8DA-BD4C-AC9E-880385F04B26}"/>
          </ac:picMkLst>
        </pc:picChg>
        <pc:picChg chg="mod">
          <ac:chgData name="Baste, Martzel" userId="1550c2f4-83d2-41c6-bfc2-052090e53d2f" providerId="ADAL" clId="{6DC42577-3662-4A17-A621-8A00D220BDEB}" dt="2022-08-02T13:55:26.599" v="94" actId="1076"/>
          <ac:picMkLst>
            <pc:docMk/>
            <pc:sldMk cId="426982190" sldId="276"/>
            <ac:picMk id="2050" creationId="{6013FADD-2ED8-3D4A-892F-84BE8F81771F}"/>
          </ac:picMkLst>
        </pc:picChg>
        <pc:picChg chg="mod">
          <ac:chgData name="Baste, Martzel" userId="1550c2f4-83d2-41c6-bfc2-052090e53d2f" providerId="ADAL" clId="{6DC42577-3662-4A17-A621-8A00D220BDEB}" dt="2022-08-02T13:55:26.599" v="94" actId="1076"/>
          <ac:picMkLst>
            <pc:docMk/>
            <pc:sldMk cId="426982190" sldId="276"/>
            <ac:picMk id="2052" creationId="{9484E5FB-372C-FA48-A5A8-1C518056172E}"/>
          </ac:picMkLst>
        </pc:picChg>
        <pc:picChg chg="mod">
          <ac:chgData name="Baste, Martzel" userId="1550c2f4-83d2-41c6-bfc2-052090e53d2f" providerId="ADAL" clId="{6DC42577-3662-4A17-A621-8A00D220BDEB}" dt="2022-08-02T13:55:26.599" v="94" actId="1076"/>
          <ac:picMkLst>
            <pc:docMk/>
            <pc:sldMk cId="426982190" sldId="276"/>
            <ac:picMk id="2054" creationId="{2B45F415-E260-564B-96AE-D215A5E47B0A}"/>
          </ac:picMkLst>
        </pc:picChg>
        <pc:picChg chg="mod">
          <ac:chgData name="Baste, Martzel" userId="1550c2f4-83d2-41c6-bfc2-052090e53d2f" providerId="ADAL" clId="{6DC42577-3662-4A17-A621-8A00D220BDEB}" dt="2022-08-02T13:55:26.599" v="94" actId="1076"/>
          <ac:picMkLst>
            <pc:docMk/>
            <pc:sldMk cId="426982190" sldId="276"/>
            <ac:picMk id="2064" creationId="{7B788F06-ABB8-8344-B057-FA361D21C3D4}"/>
          </ac:picMkLst>
        </pc:picChg>
        <pc:picChg chg="mod">
          <ac:chgData name="Baste, Martzel" userId="1550c2f4-83d2-41c6-bfc2-052090e53d2f" providerId="ADAL" clId="{6DC42577-3662-4A17-A621-8A00D220BDEB}" dt="2022-08-02T13:55:26.599" v="94" actId="1076"/>
          <ac:picMkLst>
            <pc:docMk/>
            <pc:sldMk cId="426982190" sldId="276"/>
            <ac:picMk id="2076" creationId="{B4706B80-9E71-E047-8360-E875E72818D3}"/>
          </ac:picMkLst>
        </pc:picChg>
      </pc:sldChg>
      <pc:sldChg chg="modSp mod">
        <pc:chgData name="Baste, Martzel" userId="1550c2f4-83d2-41c6-bfc2-052090e53d2f" providerId="ADAL" clId="{6DC42577-3662-4A17-A621-8A00D220BDEB}" dt="2022-08-02T13:55:46.264" v="99" actId="207"/>
        <pc:sldMkLst>
          <pc:docMk/>
          <pc:sldMk cId="3410686011" sldId="277"/>
        </pc:sldMkLst>
        <pc:spChg chg="mod">
          <ac:chgData name="Baste, Martzel" userId="1550c2f4-83d2-41c6-bfc2-052090e53d2f" providerId="ADAL" clId="{6DC42577-3662-4A17-A621-8A00D220BDEB}" dt="2022-08-02T13:55:46.264" v="99" actId="207"/>
          <ac:spMkLst>
            <pc:docMk/>
            <pc:sldMk cId="3410686011" sldId="277"/>
            <ac:spMk id="3" creationId="{BD608741-87AC-1D42-BC0C-94C0A78A8769}"/>
          </ac:spMkLst>
        </pc:spChg>
        <pc:picChg chg="mod">
          <ac:chgData name="Baste, Martzel" userId="1550c2f4-83d2-41c6-bfc2-052090e53d2f" providerId="ADAL" clId="{6DC42577-3662-4A17-A621-8A00D220BDEB}" dt="2022-08-02T13:55:42.118" v="98" actId="14100"/>
          <ac:picMkLst>
            <pc:docMk/>
            <pc:sldMk cId="3410686011" sldId="277"/>
            <ac:picMk id="3074" creationId="{D3E417F2-8307-904F-A020-302C175600CC}"/>
          </ac:picMkLst>
        </pc:picChg>
      </pc:sldChg>
      <pc:sldChg chg="modSp mod">
        <pc:chgData name="Baste, Martzel" userId="1550c2f4-83d2-41c6-bfc2-052090e53d2f" providerId="ADAL" clId="{6DC42577-3662-4A17-A621-8A00D220BDEB}" dt="2022-08-02T13:55:57.832" v="101" actId="207"/>
        <pc:sldMkLst>
          <pc:docMk/>
          <pc:sldMk cId="2355459523" sldId="278"/>
        </pc:sldMkLst>
        <pc:spChg chg="mod">
          <ac:chgData name="Baste, Martzel" userId="1550c2f4-83d2-41c6-bfc2-052090e53d2f" providerId="ADAL" clId="{6DC42577-3662-4A17-A621-8A00D220BDEB}" dt="2022-08-02T13:55:57.832" v="101" actId="207"/>
          <ac:spMkLst>
            <pc:docMk/>
            <pc:sldMk cId="2355459523" sldId="278"/>
            <ac:spMk id="3" creationId="{BD608741-87AC-1D42-BC0C-94C0A78A8769}"/>
          </ac:spMkLst>
        </pc:spChg>
        <pc:picChg chg="mod">
          <ac:chgData name="Baste, Martzel" userId="1550c2f4-83d2-41c6-bfc2-052090e53d2f" providerId="ADAL" clId="{6DC42577-3662-4A17-A621-8A00D220BDEB}" dt="2022-08-02T13:55:51.501" v="100" actId="1076"/>
          <ac:picMkLst>
            <pc:docMk/>
            <pc:sldMk cId="2355459523" sldId="278"/>
            <ac:picMk id="4098" creationId="{A639E3B6-7C3D-FB4E-B292-E55E5FE843CA}"/>
          </ac:picMkLst>
        </pc:picChg>
      </pc:sldChg>
      <pc:sldChg chg="modSp mod">
        <pc:chgData name="Baste, Martzel" userId="1550c2f4-83d2-41c6-bfc2-052090e53d2f" providerId="ADAL" clId="{6DC42577-3662-4A17-A621-8A00D220BDEB}" dt="2022-08-02T13:56:16.950" v="104" actId="1076"/>
        <pc:sldMkLst>
          <pc:docMk/>
          <pc:sldMk cId="4118608257" sldId="279"/>
        </pc:sldMkLst>
        <pc:spChg chg="mod">
          <ac:chgData name="Baste, Martzel" userId="1550c2f4-83d2-41c6-bfc2-052090e53d2f" providerId="ADAL" clId="{6DC42577-3662-4A17-A621-8A00D220BDEB}" dt="2022-08-02T13:56:16.950" v="104" actId="1076"/>
          <ac:spMkLst>
            <pc:docMk/>
            <pc:sldMk cId="4118608257" sldId="279"/>
            <ac:spMk id="3" creationId="{BD608741-87AC-1D42-BC0C-94C0A78A8769}"/>
          </ac:spMkLst>
        </pc:spChg>
        <pc:picChg chg="mod">
          <ac:chgData name="Baste, Martzel" userId="1550c2f4-83d2-41c6-bfc2-052090e53d2f" providerId="ADAL" clId="{6DC42577-3662-4A17-A621-8A00D220BDEB}" dt="2022-08-02T13:56:06.950" v="102" actId="1076"/>
          <ac:picMkLst>
            <pc:docMk/>
            <pc:sldMk cId="4118608257" sldId="279"/>
            <ac:picMk id="6" creationId="{1E8AB2A6-A19D-DC48-8960-802E6A6AB63D}"/>
          </ac:picMkLst>
        </pc:picChg>
        <pc:picChg chg="mod">
          <ac:chgData name="Baste, Martzel" userId="1550c2f4-83d2-41c6-bfc2-052090e53d2f" providerId="ADAL" clId="{6DC42577-3662-4A17-A621-8A00D220BDEB}" dt="2022-08-02T13:56:06.950" v="102" actId="1076"/>
          <ac:picMkLst>
            <pc:docMk/>
            <pc:sldMk cId="4118608257" sldId="279"/>
            <ac:picMk id="7" creationId="{C7D7F0F0-46C8-6C4F-94E5-C5ADC4A93DC1}"/>
          </ac:picMkLst>
        </pc:picChg>
        <pc:picChg chg="mod">
          <ac:chgData name="Baste, Martzel" userId="1550c2f4-83d2-41c6-bfc2-052090e53d2f" providerId="ADAL" clId="{6DC42577-3662-4A17-A621-8A00D220BDEB}" dt="2022-08-02T13:56:06.950" v="102" actId="1076"/>
          <ac:picMkLst>
            <pc:docMk/>
            <pc:sldMk cId="4118608257" sldId="279"/>
            <ac:picMk id="1032" creationId="{D6CB17D4-ADFD-6B4D-93F6-1431487BE61D}"/>
          </ac:picMkLst>
        </pc:picChg>
      </pc:sldChg>
      <pc:sldChg chg="modSp mod setBg">
        <pc:chgData name="Baste, Martzel" userId="1550c2f4-83d2-41c6-bfc2-052090e53d2f" providerId="ADAL" clId="{6DC42577-3662-4A17-A621-8A00D220BDEB}" dt="2022-08-02T13:56:29.599" v="106" actId="1076"/>
        <pc:sldMkLst>
          <pc:docMk/>
          <pc:sldMk cId="2707130784" sldId="280"/>
        </pc:sldMkLst>
        <pc:spChg chg="mod">
          <ac:chgData name="Baste, Martzel" userId="1550c2f4-83d2-41c6-bfc2-052090e53d2f" providerId="ADAL" clId="{6DC42577-3662-4A17-A621-8A00D220BDEB}" dt="2022-08-02T13:56:29.599" v="106" actId="1076"/>
          <ac:spMkLst>
            <pc:docMk/>
            <pc:sldMk cId="2707130784" sldId="280"/>
            <ac:spMk id="8" creationId="{8EA34C91-D8BB-2948-A536-BE49AD025BC2}"/>
          </ac:spMkLst>
        </pc:spChg>
        <pc:spChg chg="mod">
          <ac:chgData name="Baste, Martzel" userId="1550c2f4-83d2-41c6-bfc2-052090e53d2f" providerId="ADAL" clId="{6DC42577-3662-4A17-A621-8A00D220BDEB}" dt="2022-08-02T13:56:26.662" v="105" actId="1076"/>
          <ac:spMkLst>
            <pc:docMk/>
            <pc:sldMk cId="2707130784" sldId="280"/>
            <ac:spMk id="9" creationId="{D40FCBF3-F94B-A54A-B726-9A2F1F591740}"/>
          </ac:spMkLst>
        </pc:spChg>
      </pc:sldChg>
      <pc:sldMasterChg chg="setBg modSldLayout">
        <pc:chgData name="Baste, Martzel" userId="1550c2f4-83d2-41c6-bfc2-052090e53d2f" providerId="ADAL" clId="{6DC42577-3662-4A17-A621-8A00D220BDEB}" dt="2022-08-02T13:49:04.806" v="2"/>
        <pc:sldMasterMkLst>
          <pc:docMk/>
          <pc:sldMasterMk cId="1708281072" sldId="2147483648"/>
        </pc:sldMasterMkLst>
        <pc:sldLayoutChg chg="setBg">
          <pc:chgData name="Baste, Martzel" userId="1550c2f4-83d2-41c6-bfc2-052090e53d2f" providerId="ADAL" clId="{6DC42577-3662-4A17-A621-8A00D220BDEB}" dt="2022-08-02T13:49:04.806" v="2"/>
          <pc:sldLayoutMkLst>
            <pc:docMk/>
            <pc:sldMasterMk cId="1708281072" sldId="2147483648"/>
            <pc:sldLayoutMk cId="1854825904" sldId="2147483649"/>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3770688741" sldId="2147483650"/>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2278874280" sldId="2147483651"/>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3596445016" sldId="2147483652"/>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1843824014" sldId="2147483653"/>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1302844541" sldId="2147483654"/>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1289514504" sldId="2147483655"/>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3714450010" sldId="2147483656"/>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1667082482" sldId="2147483657"/>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2193049767" sldId="2147483658"/>
          </pc:sldLayoutMkLst>
        </pc:sldLayoutChg>
        <pc:sldLayoutChg chg="setBg">
          <pc:chgData name="Baste, Martzel" userId="1550c2f4-83d2-41c6-bfc2-052090e53d2f" providerId="ADAL" clId="{6DC42577-3662-4A17-A621-8A00D220BDEB}" dt="2022-08-02T13:49:04.806" v="2"/>
          <pc:sldLayoutMkLst>
            <pc:docMk/>
            <pc:sldMasterMk cId="1708281072" sldId="2147483648"/>
            <pc:sldLayoutMk cId="2003738195"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B197D-75E5-CE41-8CF3-381898739584}" type="doc">
      <dgm:prSet loTypeId="urn:microsoft.com/office/officeart/2009/3/layout/StepUpProcess" loCatId="list" qsTypeId="urn:microsoft.com/office/officeart/2005/8/quickstyle/simple1" qsCatId="simple" csTypeId="urn:microsoft.com/office/officeart/2005/8/colors/accent1_2" csCatId="accent1" phldr="1"/>
      <dgm:spPr/>
      <dgm:t>
        <a:bodyPr/>
        <a:lstStyle/>
        <a:p>
          <a:endParaRPr lang="en-US"/>
        </a:p>
      </dgm:t>
    </dgm:pt>
    <dgm:pt modelId="{5516E0CA-7913-544B-853F-1B35336681FE}">
      <dgm:prSet/>
      <dgm:spPr/>
      <dgm:t>
        <a:bodyPr/>
        <a:lstStyle/>
        <a:p>
          <a:pPr algn="ctr"/>
          <a:r>
            <a:rPr lang="en-US" dirty="0"/>
            <a:t>Discuss algorithm performance and complexity using asymptotic notation to manage memory effectively and efficiently.</a:t>
          </a:r>
          <a:endParaRPr lang="en-PH" dirty="0"/>
        </a:p>
      </dgm:t>
    </dgm:pt>
    <dgm:pt modelId="{1435911F-AF82-6246-90F8-F73CC728D969}" type="parTrans" cxnId="{B9C89EF6-5E29-C94F-9106-43A7E09B9A44}">
      <dgm:prSet/>
      <dgm:spPr/>
      <dgm:t>
        <a:bodyPr/>
        <a:lstStyle/>
        <a:p>
          <a:endParaRPr lang="en-US"/>
        </a:p>
      </dgm:t>
    </dgm:pt>
    <dgm:pt modelId="{9D363FB9-2A2F-F442-9EC3-D15DC2131951}" type="sibTrans" cxnId="{B9C89EF6-5E29-C94F-9106-43A7E09B9A44}">
      <dgm:prSet/>
      <dgm:spPr/>
      <dgm:t>
        <a:bodyPr/>
        <a:lstStyle/>
        <a:p>
          <a:endParaRPr lang="en-US"/>
        </a:p>
      </dgm:t>
    </dgm:pt>
    <dgm:pt modelId="{CF358993-4CFE-E344-9DC6-4E853FD3C191}" type="pres">
      <dgm:prSet presAssocID="{E6BB197D-75E5-CE41-8CF3-381898739584}" presName="rootnode" presStyleCnt="0">
        <dgm:presLayoutVars>
          <dgm:chMax/>
          <dgm:chPref/>
          <dgm:dir/>
          <dgm:animLvl val="lvl"/>
        </dgm:presLayoutVars>
      </dgm:prSet>
      <dgm:spPr/>
    </dgm:pt>
    <dgm:pt modelId="{4288D252-A210-784D-ADF1-07F3633AB15A}" type="pres">
      <dgm:prSet presAssocID="{5516E0CA-7913-544B-853F-1B35336681FE}" presName="composite" presStyleCnt="0"/>
      <dgm:spPr/>
    </dgm:pt>
    <dgm:pt modelId="{42D81AFC-58DB-CA42-B26D-A10B61305E6B}" type="pres">
      <dgm:prSet presAssocID="{5516E0CA-7913-544B-853F-1B35336681FE}" presName="LShape" presStyleLbl="alignNode1" presStyleIdx="0" presStyleCnt="1"/>
      <dgm:spPr/>
    </dgm:pt>
    <dgm:pt modelId="{E016A95B-E59C-AB4D-BB62-EF14FD638F4F}" type="pres">
      <dgm:prSet presAssocID="{5516E0CA-7913-544B-853F-1B35336681FE}" presName="ParentText" presStyleLbl="revTx" presStyleIdx="0" presStyleCnt="1">
        <dgm:presLayoutVars>
          <dgm:chMax val="0"/>
          <dgm:chPref val="0"/>
          <dgm:bulletEnabled val="1"/>
        </dgm:presLayoutVars>
      </dgm:prSet>
      <dgm:spPr/>
    </dgm:pt>
  </dgm:ptLst>
  <dgm:cxnLst>
    <dgm:cxn modelId="{F2AF1806-4F6C-AA42-9525-B1F839C8B906}" type="presOf" srcId="{5516E0CA-7913-544B-853F-1B35336681FE}" destId="{E016A95B-E59C-AB4D-BB62-EF14FD638F4F}" srcOrd="0" destOrd="0" presId="urn:microsoft.com/office/officeart/2009/3/layout/StepUpProcess"/>
    <dgm:cxn modelId="{914F8F85-125A-1F40-99FE-920D358F6E0A}" type="presOf" srcId="{E6BB197D-75E5-CE41-8CF3-381898739584}" destId="{CF358993-4CFE-E344-9DC6-4E853FD3C191}" srcOrd="0" destOrd="0" presId="urn:microsoft.com/office/officeart/2009/3/layout/StepUpProcess"/>
    <dgm:cxn modelId="{B9C89EF6-5E29-C94F-9106-43A7E09B9A44}" srcId="{E6BB197D-75E5-CE41-8CF3-381898739584}" destId="{5516E0CA-7913-544B-853F-1B35336681FE}" srcOrd="0" destOrd="0" parTransId="{1435911F-AF82-6246-90F8-F73CC728D969}" sibTransId="{9D363FB9-2A2F-F442-9EC3-D15DC2131951}"/>
    <dgm:cxn modelId="{025E0BBA-DEB2-4746-B1EF-6D0239E4BEEE}" type="presParOf" srcId="{CF358993-4CFE-E344-9DC6-4E853FD3C191}" destId="{4288D252-A210-784D-ADF1-07F3633AB15A}" srcOrd="0" destOrd="0" presId="urn:microsoft.com/office/officeart/2009/3/layout/StepUpProcess"/>
    <dgm:cxn modelId="{268AF01C-FE70-6E44-9785-12650F452CE8}" type="presParOf" srcId="{4288D252-A210-784D-ADF1-07F3633AB15A}" destId="{42D81AFC-58DB-CA42-B26D-A10B61305E6B}" srcOrd="0" destOrd="0" presId="urn:microsoft.com/office/officeart/2009/3/layout/StepUpProcess"/>
    <dgm:cxn modelId="{335F9E32-0A19-8A41-A1BF-A146D4C87AFD}" type="presParOf" srcId="{4288D252-A210-784D-ADF1-07F3633AB15A}" destId="{E016A95B-E59C-AB4D-BB62-EF14FD638F4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BB197D-75E5-CE41-8CF3-381898739584}" type="doc">
      <dgm:prSet loTypeId="urn:microsoft.com/office/officeart/2009/3/layout/StepUpProcess" loCatId="list" qsTypeId="urn:microsoft.com/office/officeart/2005/8/quickstyle/simple1" qsCatId="simple" csTypeId="urn:microsoft.com/office/officeart/2005/8/colors/accent1_2" csCatId="accent1" phldr="1"/>
      <dgm:spPr/>
      <dgm:t>
        <a:bodyPr/>
        <a:lstStyle/>
        <a:p>
          <a:endParaRPr lang="en-US"/>
        </a:p>
      </dgm:t>
    </dgm:pt>
    <dgm:pt modelId="{5516E0CA-7913-544B-853F-1B35336681FE}">
      <dgm:prSet/>
      <dgm:spPr/>
      <dgm:t>
        <a:bodyPr/>
        <a:lstStyle/>
        <a:p>
          <a:pPr algn="ctr"/>
          <a:r>
            <a:rPr lang="en-PH" dirty="0"/>
            <a:t>Demonstrate proficiency in designing and implementing Abstract Data Type ADT-based solutions for diverse data structures and algorithmic paradigms to foster a strong foundation for algorithm development.</a:t>
          </a:r>
        </a:p>
      </dgm:t>
    </dgm:pt>
    <dgm:pt modelId="{1435911F-AF82-6246-90F8-F73CC728D969}" type="parTrans" cxnId="{B9C89EF6-5E29-C94F-9106-43A7E09B9A44}">
      <dgm:prSet/>
      <dgm:spPr/>
      <dgm:t>
        <a:bodyPr/>
        <a:lstStyle/>
        <a:p>
          <a:endParaRPr lang="en-US"/>
        </a:p>
      </dgm:t>
    </dgm:pt>
    <dgm:pt modelId="{9D363FB9-2A2F-F442-9EC3-D15DC2131951}" type="sibTrans" cxnId="{B9C89EF6-5E29-C94F-9106-43A7E09B9A44}">
      <dgm:prSet/>
      <dgm:spPr/>
      <dgm:t>
        <a:bodyPr/>
        <a:lstStyle/>
        <a:p>
          <a:endParaRPr lang="en-US"/>
        </a:p>
      </dgm:t>
    </dgm:pt>
    <dgm:pt modelId="{CF358993-4CFE-E344-9DC6-4E853FD3C191}" type="pres">
      <dgm:prSet presAssocID="{E6BB197D-75E5-CE41-8CF3-381898739584}" presName="rootnode" presStyleCnt="0">
        <dgm:presLayoutVars>
          <dgm:chMax/>
          <dgm:chPref/>
          <dgm:dir/>
          <dgm:animLvl val="lvl"/>
        </dgm:presLayoutVars>
      </dgm:prSet>
      <dgm:spPr/>
    </dgm:pt>
    <dgm:pt modelId="{4288D252-A210-784D-ADF1-07F3633AB15A}" type="pres">
      <dgm:prSet presAssocID="{5516E0CA-7913-544B-853F-1B35336681FE}" presName="composite" presStyleCnt="0"/>
      <dgm:spPr/>
    </dgm:pt>
    <dgm:pt modelId="{42D81AFC-58DB-CA42-B26D-A10B61305E6B}" type="pres">
      <dgm:prSet presAssocID="{5516E0CA-7913-544B-853F-1B35336681FE}" presName="LShape" presStyleLbl="alignNode1" presStyleIdx="0" presStyleCnt="1"/>
      <dgm:spPr/>
    </dgm:pt>
    <dgm:pt modelId="{E016A95B-E59C-AB4D-BB62-EF14FD638F4F}" type="pres">
      <dgm:prSet presAssocID="{5516E0CA-7913-544B-853F-1B35336681FE}" presName="ParentText" presStyleLbl="revTx" presStyleIdx="0" presStyleCnt="1">
        <dgm:presLayoutVars>
          <dgm:chMax val="0"/>
          <dgm:chPref val="0"/>
          <dgm:bulletEnabled val="1"/>
        </dgm:presLayoutVars>
      </dgm:prSet>
      <dgm:spPr/>
    </dgm:pt>
  </dgm:ptLst>
  <dgm:cxnLst>
    <dgm:cxn modelId="{F2AF1806-4F6C-AA42-9525-B1F839C8B906}" type="presOf" srcId="{5516E0CA-7913-544B-853F-1B35336681FE}" destId="{E016A95B-E59C-AB4D-BB62-EF14FD638F4F}" srcOrd="0" destOrd="0" presId="urn:microsoft.com/office/officeart/2009/3/layout/StepUpProcess"/>
    <dgm:cxn modelId="{914F8F85-125A-1F40-99FE-920D358F6E0A}" type="presOf" srcId="{E6BB197D-75E5-CE41-8CF3-381898739584}" destId="{CF358993-4CFE-E344-9DC6-4E853FD3C191}" srcOrd="0" destOrd="0" presId="urn:microsoft.com/office/officeart/2009/3/layout/StepUpProcess"/>
    <dgm:cxn modelId="{B9C89EF6-5E29-C94F-9106-43A7E09B9A44}" srcId="{E6BB197D-75E5-CE41-8CF3-381898739584}" destId="{5516E0CA-7913-544B-853F-1B35336681FE}" srcOrd="0" destOrd="0" parTransId="{1435911F-AF82-6246-90F8-F73CC728D969}" sibTransId="{9D363FB9-2A2F-F442-9EC3-D15DC2131951}"/>
    <dgm:cxn modelId="{025E0BBA-DEB2-4746-B1EF-6D0239E4BEEE}" type="presParOf" srcId="{CF358993-4CFE-E344-9DC6-4E853FD3C191}" destId="{4288D252-A210-784D-ADF1-07F3633AB15A}" srcOrd="0" destOrd="0" presId="urn:microsoft.com/office/officeart/2009/3/layout/StepUpProcess"/>
    <dgm:cxn modelId="{268AF01C-FE70-6E44-9785-12650F452CE8}" type="presParOf" srcId="{4288D252-A210-784D-ADF1-07F3633AB15A}" destId="{42D81AFC-58DB-CA42-B26D-A10B61305E6B}" srcOrd="0" destOrd="0" presId="urn:microsoft.com/office/officeart/2009/3/layout/StepUpProcess"/>
    <dgm:cxn modelId="{335F9E32-0A19-8A41-A1BF-A146D4C87AFD}" type="presParOf" srcId="{4288D252-A210-784D-ADF1-07F3633AB15A}" destId="{E016A95B-E59C-AB4D-BB62-EF14FD638F4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BB197D-75E5-CE41-8CF3-381898739584}" type="doc">
      <dgm:prSet loTypeId="urn:microsoft.com/office/officeart/2009/3/layout/StepUpProcess" loCatId="list" qsTypeId="urn:microsoft.com/office/officeart/2005/8/quickstyle/simple1" qsCatId="simple" csTypeId="urn:microsoft.com/office/officeart/2005/8/colors/accent1_2" csCatId="accent1" phldr="1"/>
      <dgm:spPr/>
      <dgm:t>
        <a:bodyPr/>
        <a:lstStyle/>
        <a:p>
          <a:endParaRPr lang="en-US"/>
        </a:p>
      </dgm:t>
    </dgm:pt>
    <dgm:pt modelId="{5516E0CA-7913-544B-853F-1B35336681FE}">
      <dgm:prSet/>
      <dgm:spPr/>
      <dgm:t>
        <a:bodyPr/>
        <a:lstStyle/>
        <a:p>
          <a:pPr algn="ctr"/>
          <a:r>
            <a:rPr lang="en-PH" dirty="0"/>
            <a:t>Develop efficient programs that address real-world problems by employing appropriate data structures and algorithmic techniques.</a:t>
          </a:r>
        </a:p>
      </dgm:t>
    </dgm:pt>
    <dgm:pt modelId="{1435911F-AF82-6246-90F8-F73CC728D969}" type="parTrans" cxnId="{B9C89EF6-5E29-C94F-9106-43A7E09B9A44}">
      <dgm:prSet/>
      <dgm:spPr/>
      <dgm:t>
        <a:bodyPr/>
        <a:lstStyle/>
        <a:p>
          <a:endParaRPr lang="en-US"/>
        </a:p>
      </dgm:t>
    </dgm:pt>
    <dgm:pt modelId="{9D363FB9-2A2F-F442-9EC3-D15DC2131951}" type="sibTrans" cxnId="{B9C89EF6-5E29-C94F-9106-43A7E09B9A44}">
      <dgm:prSet/>
      <dgm:spPr/>
      <dgm:t>
        <a:bodyPr/>
        <a:lstStyle/>
        <a:p>
          <a:endParaRPr lang="en-US"/>
        </a:p>
      </dgm:t>
    </dgm:pt>
    <dgm:pt modelId="{CF358993-4CFE-E344-9DC6-4E853FD3C191}" type="pres">
      <dgm:prSet presAssocID="{E6BB197D-75E5-CE41-8CF3-381898739584}" presName="rootnode" presStyleCnt="0">
        <dgm:presLayoutVars>
          <dgm:chMax/>
          <dgm:chPref/>
          <dgm:dir/>
          <dgm:animLvl val="lvl"/>
        </dgm:presLayoutVars>
      </dgm:prSet>
      <dgm:spPr/>
    </dgm:pt>
    <dgm:pt modelId="{4288D252-A210-784D-ADF1-07F3633AB15A}" type="pres">
      <dgm:prSet presAssocID="{5516E0CA-7913-544B-853F-1B35336681FE}" presName="composite" presStyleCnt="0"/>
      <dgm:spPr/>
    </dgm:pt>
    <dgm:pt modelId="{42D81AFC-58DB-CA42-B26D-A10B61305E6B}" type="pres">
      <dgm:prSet presAssocID="{5516E0CA-7913-544B-853F-1B35336681FE}" presName="LShape" presStyleLbl="alignNode1" presStyleIdx="0" presStyleCnt="1"/>
      <dgm:spPr/>
    </dgm:pt>
    <dgm:pt modelId="{E016A95B-E59C-AB4D-BB62-EF14FD638F4F}" type="pres">
      <dgm:prSet presAssocID="{5516E0CA-7913-544B-853F-1B35336681FE}" presName="ParentText" presStyleLbl="revTx" presStyleIdx="0" presStyleCnt="1">
        <dgm:presLayoutVars>
          <dgm:chMax val="0"/>
          <dgm:chPref val="0"/>
          <dgm:bulletEnabled val="1"/>
        </dgm:presLayoutVars>
      </dgm:prSet>
      <dgm:spPr/>
    </dgm:pt>
  </dgm:ptLst>
  <dgm:cxnLst>
    <dgm:cxn modelId="{F2AF1806-4F6C-AA42-9525-B1F839C8B906}" type="presOf" srcId="{5516E0CA-7913-544B-853F-1B35336681FE}" destId="{E016A95B-E59C-AB4D-BB62-EF14FD638F4F}" srcOrd="0" destOrd="0" presId="urn:microsoft.com/office/officeart/2009/3/layout/StepUpProcess"/>
    <dgm:cxn modelId="{914F8F85-125A-1F40-99FE-920D358F6E0A}" type="presOf" srcId="{E6BB197D-75E5-CE41-8CF3-381898739584}" destId="{CF358993-4CFE-E344-9DC6-4E853FD3C191}" srcOrd="0" destOrd="0" presId="urn:microsoft.com/office/officeart/2009/3/layout/StepUpProcess"/>
    <dgm:cxn modelId="{B9C89EF6-5E29-C94F-9106-43A7E09B9A44}" srcId="{E6BB197D-75E5-CE41-8CF3-381898739584}" destId="{5516E0CA-7913-544B-853F-1B35336681FE}" srcOrd="0" destOrd="0" parTransId="{1435911F-AF82-6246-90F8-F73CC728D969}" sibTransId="{9D363FB9-2A2F-F442-9EC3-D15DC2131951}"/>
    <dgm:cxn modelId="{025E0BBA-DEB2-4746-B1EF-6D0239E4BEEE}" type="presParOf" srcId="{CF358993-4CFE-E344-9DC6-4E853FD3C191}" destId="{4288D252-A210-784D-ADF1-07F3633AB15A}" srcOrd="0" destOrd="0" presId="urn:microsoft.com/office/officeart/2009/3/layout/StepUpProcess"/>
    <dgm:cxn modelId="{268AF01C-FE70-6E44-9785-12650F452CE8}" type="presParOf" srcId="{4288D252-A210-784D-ADF1-07F3633AB15A}" destId="{42D81AFC-58DB-CA42-B26D-A10B61305E6B}" srcOrd="0" destOrd="0" presId="urn:microsoft.com/office/officeart/2009/3/layout/StepUpProcess"/>
    <dgm:cxn modelId="{335F9E32-0A19-8A41-A1BF-A146D4C87AFD}" type="presParOf" srcId="{4288D252-A210-784D-ADF1-07F3633AB15A}" destId="{E016A95B-E59C-AB4D-BB62-EF14FD638F4F}"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81AFC-58DB-CA42-B26D-A10B61305E6B}">
      <dsp:nvSpPr>
        <dsp:cNvPr id="0" name=""/>
        <dsp:cNvSpPr/>
      </dsp:nvSpPr>
      <dsp:spPr>
        <a:xfrm rot="5400000">
          <a:off x="2276105" y="-266136"/>
          <a:ext cx="2540864" cy="422794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16A95B-E59C-AB4D-BB62-EF14FD638F4F}">
      <dsp:nvSpPr>
        <dsp:cNvPr id="0" name=""/>
        <dsp:cNvSpPr/>
      </dsp:nvSpPr>
      <dsp:spPr>
        <a:xfrm>
          <a:off x="1851971" y="997107"/>
          <a:ext cx="3817009" cy="334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ctr" defTabSz="1377950">
            <a:lnSpc>
              <a:spcPct val="90000"/>
            </a:lnSpc>
            <a:spcBef>
              <a:spcPct val="0"/>
            </a:spcBef>
            <a:spcAft>
              <a:spcPct val="35000"/>
            </a:spcAft>
            <a:buNone/>
          </a:pPr>
          <a:r>
            <a:rPr lang="en-US" sz="3100" kern="1200" dirty="0"/>
            <a:t>Discuss algorithm performance and complexity using asymptotic notation to manage memory effectively and efficiently.</a:t>
          </a:r>
          <a:endParaRPr lang="en-PH" sz="3100" kern="1200" dirty="0"/>
        </a:p>
      </dsp:txBody>
      <dsp:txXfrm>
        <a:off x="1851971" y="997107"/>
        <a:ext cx="3817009" cy="3345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81AFC-58DB-CA42-B26D-A10B61305E6B}">
      <dsp:nvSpPr>
        <dsp:cNvPr id="0" name=""/>
        <dsp:cNvSpPr/>
      </dsp:nvSpPr>
      <dsp:spPr>
        <a:xfrm rot="5400000">
          <a:off x="2215145" y="-266136"/>
          <a:ext cx="2540864" cy="422794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16A95B-E59C-AB4D-BB62-EF14FD638F4F}">
      <dsp:nvSpPr>
        <dsp:cNvPr id="0" name=""/>
        <dsp:cNvSpPr/>
      </dsp:nvSpPr>
      <dsp:spPr>
        <a:xfrm>
          <a:off x="1791011" y="997107"/>
          <a:ext cx="3817009" cy="334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PH" sz="2500" kern="1200" dirty="0"/>
            <a:t>Demonstrate proficiency in designing and implementing Abstract Data Type ADT-based solutions for diverse data structures and algorithmic paradigms to foster a strong foundation for algorithm development.</a:t>
          </a:r>
        </a:p>
      </dsp:txBody>
      <dsp:txXfrm>
        <a:off x="1791011" y="997107"/>
        <a:ext cx="3817009" cy="3345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81AFC-58DB-CA42-B26D-A10B61305E6B}">
      <dsp:nvSpPr>
        <dsp:cNvPr id="0" name=""/>
        <dsp:cNvSpPr/>
      </dsp:nvSpPr>
      <dsp:spPr>
        <a:xfrm rot="5400000">
          <a:off x="2063616" y="-266136"/>
          <a:ext cx="2540864" cy="422794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16A95B-E59C-AB4D-BB62-EF14FD638F4F}">
      <dsp:nvSpPr>
        <dsp:cNvPr id="0" name=""/>
        <dsp:cNvSpPr/>
      </dsp:nvSpPr>
      <dsp:spPr>
        <a:xfrm>
          <a:off x="1639482" y="997107"/>
          <a:ext cx="3817009" cy="334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ctr" defTabSz="1289050">
            <a:lnSpc>
              <a:spcPct val="90000"/>
            </a:lnSpc>
            <a:spcBef>
              <a:spcPct val="0"/>
            </a:spcBef>
            <a:spcAft>
              <a:spcPct val="35000"/>
            </a:spcAft>
            <a:buNone/>
          </a:pPr>
          <a:r>
            <a:rPr lang="en-PH" sz="2900" kern="1200" dirty="0"/>
            <a:t>Develop efficient programs that address real-world problems by employing appropriate data structures and algorithmic techniques.</a:t>
          </a:r>
        </a:p>
      </dsp:txBody>
      <dsp:txXfrm>
        <a:off x="1639482" y="997107"/>
        <a:ext cx="3817009" cy="334583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1B-4F68-514A-9007-FA87DB7B6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F6AD0E-7DAA-0A45-84EE-68C8E4FEA5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9572C7-141E-3645-BBF2-8085F2F37BAF}"/>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5" name="Footer Placeholder 4">
            <a:extLst>
              <a:ext uri="{FF2B5EF4-FFF2-40B4-BE49-F238E27FC236}">
                <a16:creationId xmlns:a16="http://schemas.microsoft.com/office/drawing/2014/main" id="{69E5A204-3707-3E48-A8D3-0C304542B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BD28B-2C0C-1449-B729-DF1F879C5E91}"/>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185482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8B19-A266-184C-984F-E9E9BAC31F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186E05-C144-9E4C-B0A9-DDAE849B2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19023-FF35-C54A-80FE-C99217277093}"/>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5" name="Footer Placeholder 4">
            <a:extLst>
              <a:ext uri="{FF2B5EF4-FFF2-40B4-BE49-F238E27FC236}">
                <a16:creationId xmlns:a16="http://schemas.microsoft.com/office/drawing/2014/main" id="{571ADB72-538C-2945-BDC9-7D0A3ACF0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9B9FB-BB92-BE48-B008-2F4CE6681D55}"/>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2193049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E5C06E-22AF-DD46-8B86-87E558828A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ADD7F8-ADB8-174F-9DA4-F9539ADCD6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07753-BD2A-ED4E-B9A1-D5EB3D99C15F}"/>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5" name="Footer Placeholder 4">
            <a:extLst>
              <a:ext uri="{FF2B5EF4-FFF2-40B4-BE49-F238E27FC236}">
                <a16:creationId xmlns:a16="http://schemas.microsoft.com/office/drawing/2014/main" id="{127399E8-9C77-2E4F-BF61-F46A94A2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07DCE-631B-6A40-9506-89141534B12C}"/>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2003738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8CDE-AA97-374E-92BC-FA6A10FACA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F4373A-22EC-0B45-9EA7-3F2093C0F9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3C8FC-EFD5-D147-AC52-51C592271FCC}"/>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5" name="Footer Placeholder 4">
            <a:extLst>
              <a:ext uri="{FF2B5EF4-FFF2-40B4-BE49-F238E27FC236}">
                <a16:creationId xmlns:a16="http://schemas.microsoft.com/office/drawing/2014/main" id="{83F757D7-A59F-1D4E-A415-A26F008C4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7B6D7-61E3-7948-AAF2-E88EFE5ECBCD}"/>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377068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065F-7DB2-1546-A269-2A42BFDBFA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7BBBF5-5CB3-5742-A779-61E2E796C0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7D198-8DAB-6A4A-B921-E86B98C2EE1F}"/>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5" name="Footer Placeholder 4">
            <a:extLst>
              <a:ext uri="{FF2B5EF4-FFF2-40B4-BE49-F238E27FC236}">
                <a16:creationId xmlns:a16="http://schemas.microsoft.com/office/drawing/2014/main" id="{CE658FFA-9855-3E4C-AB8E-B9D72940E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53492-36F3-4546-A6C7-FE1891860771}"/>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227887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76DD-4AC0-794C-82B5-BDF7B50C34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A01CC-03E0-874F-9C61-85C1BB8024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8DB401-4528-3A41-A153-B970F7880A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89AC5C-F15C-A348-BDE8-5C7F27F192CF}"/>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6" name="Footer Placeholder 5">
            <a:extLst>
              <a:ext uri="{FF2B5EF4-FFF2-40B4-BE49-F238E27FC236}">
                <a16:creationId xmlns:a16="http://schemas.microsoft.com/office/drawing/2014/main" id="{9245C64A-9861-264A-B078-1B115FBF60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4B163-0220-224D-BE36-139E21A159F3}"/>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359644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44824-359F-3C4C-B8F7-F2271A6BA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455F2C-6FE9-E749-B931-A92D6A59D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932FD5-48A5-AB43-A148-1645D0C017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68B249-5E0F-6242-B8D4-F450FED8B6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266B86-66C5-714F-9DCB-C957307F27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74AE8E-9F4E-D647-9FCA-F21AC787F71A}"/>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8" name="Footer Placeholder 7">
            <a:extLst>
              <a:ext uri="{FF2B5EF4-FFF2-40B4-BE49-F238E27FC236}">
                <a16:creationId xmlns:a16="http://schemas.microsoft.com/office/drawing/2014/main" id="{32C1FBE8-8080-3549-8E3C-1A8E89869D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24EF5C-4C9A-6242-8FE0-6943B854B9FE}"/>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184382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F7EC-478B-A247-9888-A506410BC2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2DBD5E-90CE-9D46-9FFB-2FD4A39825B0}"/>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4" name="Footer Placeholder 3">
            <a:extLst>
              <a:ext uri="{FF2B5EF4-FFF2-40B4-BE49-F238E27FC236}">
                <a16:creationId xmlns:a16="http://schemas.microsoft.com/office/drawing/2014/main" id="{44F917B6-6E56-F94E-9196-3A0EDE55AA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0CA75C-E4A9-B440-A7E0-9A66BD16703A}"/>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1302844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B9631-B2AD-024E-A33A-4086B4F2B213}"/>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3" name="Footer Placeholder 2">
            <a:extLst>
              <a:ext uri="{FF2B5EF4-FFF2-40B4-BE49-F238E27FC236}">
                <a16:creationId xmlns:a16="http://schemas.microsoft.com/office/drawing/2014/main" id="{81AA48A0-6751-BD4D-9DA4-BAE3DC90D8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87168-544C-6B49-881D-94A0C4D64BA3}"/>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128951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7CDA-B16E-FC4B-8EFB-BFACE3FF3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63450F-D542-A04A-8EC5-A472EFF952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0CD3B0-B8A7-DD4C-AA5A-1B5FECD9F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971DCA-F3BC-9348-AF73-C2F7242E3117}"/>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6" name="Footer Placeholder 5">
            <a:extLst>
              <a:ext uri="{FF2B5EF4-FFF2-40B4-BE49-F238E27FC236}">
                <a16:creationId xmlns:a16="http://schemas.microsoft.com/office/drawing/2014/main" id="{6521700E-42BF-F84B-B52A-520DA0BD1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94D114-E22A-034F-842C-8A650755F551}"/>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3714450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4C194-DF3F-5847-9CAD-E5C3E964E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0674EA-6DF9-314D-95FB-FC3FE3E57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EF830-7B4F-C142-A054-B5DB2CB12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EED516-D24B-984F-B48F-F4F0EDB0C4C1}"/>
              </a:ext>
            </a:extLst>
          </p:cNvPr>
          <p:cNvSpPr>
            <a:spLocks noGrp="1"/>
          </p:cNvSpPr>
          <p:nvPr>
            <p:ph type="dt" sz="half" idx="10"/>
          </p:nvPr>
        </p:nvSpPr>
        <p:spPr/>
        <p:txBody>
          <a:bodyPr/>
          <a:lstStyle/>
          <a:p>
            <a:fld id="{9A9AD5DF-01B0-034F-A854-405CCF3CDA23}" type="datetimeFigureOut">
              <a:rPr lang="en-US" smtClean="0"/>
              <a:t>8/6/23</a:t>
            </a:fld>
            <a:endParaRPr lang="en-US"/>
          </a:p>
        </p:txBody>
      </p:sp>
      <p:sp>
        <p:nvSpPr>
          <p:cNvPr id="6" name="Footer Placeholder 5">
            <a:extLst>
              <a:ext uri="{FF2B5EF4-FFF2-40B4-BE49-F238E27FC236}">
                <a16:creationId xmlns:a16="http://schemas.microsoft.com/office/drawing/2014/main" id="{2DEADBFC-C905-FB42-BB72-69489A88F9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FE87D-BEA6-F44E-9F76-C2D73C00437E}"/>
              </a:ext>
            </a:extLst>
          </p:cNvPr>
          <p:cNvSpPr>
            <a:spLocks noGrp="1"/>
          </p:cNvSpPr>
          <p:nvPr>
            <p:ph type="sldNum" sz="quarter" idx="12"/>
          </p:nvPr>
        </p:nvSpPr>
        <p:spPr/>
        <p:txBody>
          <a:bodyPr/>
          <a:lstStyle/>
          <a:p>
            <a:fld id="{47FBD743-7448-0F4B-B0B8-63F6AE4D13D9}" type="slidenum">
              <a:rPr lang="en-US" smtClean="0"/>
              <a:t>‹#›</a:t>
            </a:fld>
            <a:endParaRPr lang="en-US"/>
          </a:p>
        </p:txBody>
      </p:sp>
    </p:spTree>
    <p:extLst>
      <p:ext uri="{BB962C8B-B14F-4D97-AF65-F5344CB8AC3E}">
        <p14:creationId xmlns:p14="http://schemas.microsoft.com/office/powerpoint/2010/main" val="1667082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DA26-373D-BF4A-8EDB-EDD829C883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F8C4F-8735-BA44-99B1-B0D4830CF5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4EF0E-DBB8-CE4F-89AD-AA3B2CACEC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9AD5DF-01B0-034F-A854-405CCF3CDA23}" type="datetimeFigureOut">
              <a:rPr lang="en-US" smtClean="0"/>
              <a:t>8/6/23</a:t>
            </a:fld>
            <a:endParaRPr lang="en-US"/>
          </a:p>
        </p:txBody>
      </p:sp>
      <p:sp>
        <p:nvSpPr>
          <p:cNvPr id="5" name="Footer Placeholder 4">
            <a:extLst>
              <a:ext uri="{FF2B5EF4-FFF2-40B4-BE49-F238E27FC236}">
                <a16:creationId xmlns:a16="http://schemas.microsoft.com/office/drawing/2014/main" id="{0ED0E68F-8616-EC4E-820B-22576A04C4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26FAD9-EB56-EA4F-B8A7-44386392D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FBD743-7448-0F4B-B0B8-63F6AE4D13D9}" type="slidenum">
              <a:rPr lang="en-US" smtClean="0"/>
              <a:t>‹#›</a:t>
            </a:fld>
            <a:endParaRPr lang="en-US"/>
          </a:p>
        </p:txBody>
      </p:sp>
    </p:spTree>
    <p:extLst>
      <p:ext uri="{BB962C8B-B14F-4D97-AF65-F5344CB8AC3E}">
        <p14:creationId xmlns:p14="http://schemas.microsoft.com/office/powerpoint/2010/main" val="170828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www.jdoodle.com/online-java-compiler/"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50AE-B35E-B04A-AB33-0BB3236C540A}"/>
              </a:ext>
            </a:extLst>
          </p:cNvPr>
          <p:cNvSpPr>
            <a:spLocks noGrp="1"/>
          </p:cNvSpPr>
          <p:nvPr>
            <p:ph type="ctrTitle"/>
          </p:nvPr>
        </p:nvSpPr>
        <p:spPr/>
        <p:txBody>
          <a:bodyPr/>
          <a:lstStyle/>
          <a:p>
            <a:r>
              <a:rPr lang="en-US" b="1" dirty="0"/>
              <a:t>Course Introduction</a:t>
            </a:r>
          </a:p>
        </p:txBody>
      </p:sp>
      <p:sp>
        <p:nvSpPr>
          <p:cNvPr id="3" name="Subtitle 2">
            <a:extLst>
              <a:ext uri="{FF2B5EF4-FFF2-40B4-BE49-F238E27FC236}">
                <a16:creationId xmlns:a16="http://schemas.microsoft.com/office/drawing/2014/main" id="{BFD2E725-332F-1440-81C4-CC4400A3C729}"/>
              </a:ext>
            </a:extLst>
          </p:cNvPr>
          <p:cNvSpPr>
            <a:spLocks noGrp="1"/>
          </p:cNvSpPr>
          <p:nvPr>
            <p:ph type="subTitle" idx="1"/>
          </p:nvPr>
        </p:nvSpPr>
        <p:spPr/>
        <p:txBody>
          <a:bodyPr>
            <a:normAutofit/>
          </a:bodyPr>
          <a:lstStyle/>
          <a:p>
            <a:r>
              <a:rPr lang="en-US" sz="4800" b="1" dirty="0">
                <a:solidFill>
                  <a:srgbClr val="C00000"/>
                </a:solidFill>
                <a:latin typeface="Amasis MT Pro Black" panose="02040A04050005020304" pitchFamily="18" charset="0"/>
              </a:rPr>
              <a:t>DATA STRUCTURES AND ALGORITHMS</a:t>
            </a:r>
          </a:p>
        </p:txBody>
      </p:sp>
    </p:spTree>
    <p:extLst>
      <p:ext uri="{BB962C8B-B14F-4D97-AF65-F5344CB8AC3E}">
        <p14:creationId xmlns:p14="http://schemas.microsoft.com/office/powerpoint/2010/main" val="3623830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repeatCount="indefinite" fill="hold" grpId="0" nodeType="afterEffect">
                                  <p:stCondLst>
                                    <p:cond delay="0"/>
                                  </p:stCondLst>
                                  <p:endCondLst>
                                    <p:cond evt="onNext" delay="0">
                                      <p:tgtEl>
                                        <p:sldTgt/>
                                      </p:tgtEl>
                                    </p:cond>
                                  </p:endCondLst>
                                  <p:childTnLst>
                                    <p:animClr clrSpc="hsl" dir="cw">
                                      <p:cBhvr override="childStyle">
                                        <p:cTn id="6" dur="500" fill="hold"/>
                                        <p:tgtEl>
                                          <p:spTgt spid="3">
                                            <p:txEl>
                                              <p:pRg st="0" end="0"/>
                                            </p:txEl>
                                          </p:spTgt>
                                        </p:tgtEl>
                                        <p:attrNameLst>
                                          <p:attrName>style.color</p:attrName>
                                        </p:attrNameLst>
                                      </p:cBhvr>
                                      <p:by>
                                        <p:hsl h="10842353" s="0" l="0"/>
                                      </p:by>
                                    </p:animClr>
                                    <p:animClr clrSpc="hsl" dir="cw">
                                      <p:cBhvr>
                                        <p:cTn id="7" dur="500" fill="hold"/>
                                        <p:tgtEl>
                                          <p:spTgt spid="3">
                                            <p:txEl>
                                              <p:pRg st="0" end="0"/>
                                            </p:txEl>
                                          </p:spTgt>
                                        </p:tgtEl>
                                        <p:attrNameLst>
                                          <p:attrName>fillcolor</p:attrName>
                                        </p:attrNameLst>
                                      </p:cBhvr>
                                      <p:by>
                                        <p:hsl h="10842353" s="0" l="0"/>
                                      </p:by>
                                    </p:animClr>
                                    <p:animClr clrSpc="hsl" dir="cw">
                                      <p:cBhvr>
                                        <p:cTn id="8" dur="500" fill="hold"/>
                                        <p:tgtEl>
                                          <p:spTgt spid="3">
                                            <p:txEl>
                                              <p:pRg st="0" end="0"/>
                                            </p:txEl>
                                          </p:spTgt>
                                        </p:tgtEl>
                                        <p:attrNameLst>
                                          <p:attrName>stroke.color</p:attrName>
                                        </p:attrNameLst>
                                      </p:cBhvr>
                                      <p:by>
                                        <p:hsl h="10842353" s="0" l="0"/>
                                      </p:by>
                                    </p:animClr>
                                    <p:set>
                                      <p:cBhvr>
                                        <p:cTn id="9"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654E6D0-A14C-40BE-8E45-081517266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516C1EB-8D62-4BF0-92B5-02E6AE43B1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2" name="Rectangle 31">
            <a:extLst>
              <a:ext uri="{FF2B5EF4-FFF2-40B4-BE49-F238E27FC236}">
                <a16:creationId xmlns:a16="http://schemas.microsoft.com/office/drawing/2014/main" id="{A737E5B8-8F31-4942-B159-B213C4D6D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ectangle 35">
            <a:extLst>
              <a:ext uri="{FF2B5EF4-FFF2-40B4-BE49-F238E27FC236}">
                <a16:creationId xmlns:a16="http://schemas.microsoft.com/office/drawing/2014/main" id="{78F530DA-C7D1-4968-8F8A-8700C2BB2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552813"/>
            <a:ext cx="11099352" cy="5905972"/>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4" name="Picture 3">
            <a:extLst>
              <a:ext uri="{FF2B5EF4-FFF2-40B4-BE49-F238E27FC236}">
                <a16:creationId xmlns:a16="http://schemas.microsoft.com/office/drawing/2014/main" id="{091759E8-2C29-7C44-A831-D3A05E0B1140}"/>
              </a:ext>
            </a:extLst>
          </p:cNvPr>
          <p:cNvPicPr/>
          <p:nvPr/>
        </p:nvPicPr>
        <p:blipFill rotWithShape="1">
          <a:blip r:embed="rId3">
            <a:extLst>
              <a:ext uri="{28A0092B-C50C-407E-A947-70E740481C1C}">
                <a14:useLocalDpi xmlns:a14="http://schemas.microsoft.com/office/drawing/2010/main" val="0"/>
              </a:ext>
            </a:extLst>
          </a:blip>
          <a:srcRect r="2" b="8096"/>
          <a:stretch/>
        </p:blipFill>
        <p:spPr bwMode="auto">
          <a:xfrm>
            <a:off x="711805" y="728906"/>
            <a:ext cx="10770209" cy="5567860"/>
          </a:xfrm>
          <a:prstGeom prst="rect">
            <a:avLst/>
          </a:prstGeom>
          <a:extLst>
            <a:ext uri="{53640926-AAD7-44D8-BBD7-CCE9431645EC}">
              <a14:shadowObscured xmlns:a14="http://schemas.microsoft.com/office/drawing/2010/main"/>
            </a:ext>
          </a:extLst>
        </p:spPr>
      </p:pic>
      <p:sp>
        <p:nvSpPr>
          <p:cNvPr id="3" name="Rounded Rectangle 2">
            <a:extLst>
              <a:ext uri="{FF2B5EF4-FFF2-40B4-BE49-F238E27FC236}">
                <a16:creationId xmlns:a16="http://schemas.microsoft.com/office/drawing/2014/main" id="{B40794C1-FD85-1346-92CD-76BE7347AD5F}"/>
              </a:ext>
            </a:extLst>
          </p:cNvPr>
          <p:cNvSpPr/>
          <p:nvPr/>
        </p:nvSpPr>
        <p:spPr>
          <a:xfrm>
            <a:off x="7609827" y="1387365"/>
            <a:ext cx="2133264" cy="2617075"/>
          </a:xfrm>
          <a:prstGeom prst="round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5389226-9D67-DD48-B86E-DECC345F31CC}"/>
              </a:ext>
            </a:extLst>
          </p:cNvPr>
          <p:cNvSpPr/>
          <p:nvPr/>
        </p:nvSpPr>
        <p:spPr>
          <a:xfrm>
            <a:off x="709986" y="4642337"/>
            <a:ext cx="4434625" cy="1373321"/>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51663C6-C01C-5548-A7C0-32D37951993D}"/>
              </a:ext>
            </a:extLst>
          </p:cNvPr>
          <p:cNvSpPr/>
          <p:nvPr/>
        </p:nvSpPr>
        <p:spPr>
          <a:xfrm>
            <a:off x="1371601" y="3767959"/>
            <a:ext cx="5738648" cy="712359"/>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957F73B-1438-9A40-8045-0784BEB6FCD3}"/>
              </a:ext>
            </a:extLst>
          </p:cNvPr>
          <p:cNvSpPr/>
          <p:nvPr/>
        </p:nvSpPr>
        <p:spPr>
          <a:xfrm>
            <a:off x="641467" y="2039815"/>
            <a:ext cx="4434625" cy="14595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78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9789814392785: Data Structures and Algorithms in Java - AbeBooks - Adam  Drozdek: 9814392782">
            <a:extLst>
              <a:ext uri="{FF2B5EF4-FFF2-40B4-BE49-F238E27FC236}">
                <a16:creationId xmlns:a16="http://schemas.microsoft.com/office/drawing/2014/main" id="{08681BF9-BC2B-A246-A423-D67519714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84" y="1248023"/>
            <a:ext cx="2836195" cy="36361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mazon.com: Java Programming eBook: Farrell, Joyce: Kindle Store">
            <a:extLst>
              <a:ext uri="{FF2B5EF4-FFF2-40B4-BE49-F238E27FC236}">
                <a16:creationId xmlns:a16="http://schemas.microsoft.com/office/drawing/2014/main" id="{AA50A4FB-EDB6-0649-BB44-AE252DDD8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092" y="1248023"/>
            <a:ext cx="2938379" cy="36361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Structures and Algorithms Using Python by Rance D. Necaise">
            <a:extLst>
              <a:ext uri="{FF2B5EF4-FFF2-40B4-BE49-F238E27FC236}">
                <a16:creationId xmlns:a16="http://schemas.microsoft.com/office/drawing/2014/main" id="{9865F0C1-A610-F347-B622-55E9B2095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8353" y="2019775"/>
            <a:ext cx="2207022" cy="29345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ndTap for Lambert&amp;#39;s Fundamentals of Python: Data Structures, 1 term  Printed Access Card: 9781337560214: Computer Science Books @ Amazon.com">
            <a:extLst>
              <a:ext uri="{FF2B5EF4-FFF2-40B4-BE49-F238E27FC236}">
                <a16:creationId xmlns:a16="http://schemas.microsoft.com/office/drawing/2014/main" id="{6821E78C-F242-0E41-853D-3908D5001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784" y="2008051"/>
            <a:ext cx="2291256" cy="293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1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307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1000"/>
                                  </p:stCondLst>
                                  <p:childTnLst>
                                    <p:set>
                                      <p:cBhvr>
                                        <p:cTn id="9" dur="1" fill="hold">
                                          <p:stCondLst>
                                            <p:cond delay="0"/>
                                          </p:stCondLst>
                                        </p:cTn>
                                        <p:tgtEl>
                                          <p:spTgt spid="3076"/>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300"/>
                                  </p:stCondLst>
                                  <p:childTnLst>
                                    <p:set>
                                      <p:cBhvr>
                                        <p:cTn id="12" dur="1" fill="hold">
                                          <p:stCondLst>
                                            <p:cond delay="0"/>
                                          </p:stCondLst>
                                        </p:cTn>
                                        <p:tgtEl>
                                          <p:spTgt spid="3078"/>
                                        </p:tgtEl>
                                        <p:attrNameLst>
                                          <p:attrName>style.visibility</p:attrName>
                                        </p:attrNameLst>
                                      </p:cBhvr>
                                      <p:to>
                                        <p:strVal val="visible"/>
                                      </p:to>
                                    </p:set>
                                  </p:childTnLst>
                                </p:cTn>
                              </p:par>
                            </p:childTnLst>
                          </p:cTn>
                        </p:par>
                        <p:par>
                          <p:cTn id="13" fill="hold">
                            <p:stCondLst>
                              <p:cond delay="2800"/>
                            </p:stCondLst>
                            <p:childTnLst>
                              <p:par>
                                <p:cTn id="14" presetID="1" presetClass="entr" presetSubtype="0" fill="hold" nodeType="afterEffect">
                                  <p:stCondLst>
                                    <p:cond delay="1500"/>
                                  </p:stCondLst>
                                  <p:childTnLst>
                                    <p:set>
                                      <p:cBhvr>
                                        <p:cTn id="15"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8C4CF26-B026-D72E-7FE2-22476D11FB25}"/>
              </a:ext>
            </a:extLst>
          </p:cNvPr>
          <p:cNvGraphicFramePr>
            <a:graphicFrameLocks noGrp="1"/>
          </p:cNvGraphicFramePr>
          <p:nvPr>
            <p:extLst>
              <p:ext uri="{D42A27DB-BD31-4B8C-83A1-F6EECF244321}">
                <p14:modId xmlns:p14="http://schemas.microsoft.com/office/powerpoint/2010/main" val="2636314697"/>
              </p:ext>
            </p:extLst>
          </p:nvPr>
        </p:nvGraphicFramePr>
        <p:xfrm>
          <a:off x="509667" y="1060008"/>
          <a:ext cx="10687986" cy="5571890"/>
        </p:xfrm>
        <a:graphic>
          <a:graphicData uri="http://schemas.openxmlformats.org/drawingml/2006/table">
            <a:tbl>
              <a:tblPr firstRow="1" firstCol="1" bandRow="1">
                <a:tableStyleId>{5C22544A-7EE6-4342-B048-85BDC9FD1C3A}</a:tableStyleId>
              </a:tblPr>
              <a:tblGrid>
                <a:gridCol w="1752887">
                  <a:extLst>
                    <a:ext uri="{9D8B030D-6E8A-4147-A177-3AD203B41FA5}">
                      <a16:colId xmlns:a16="http://schemas.microsoft.com/office/drawing/2014/main" val="2284473001"/>
                    </a:ext>
                  </a:extLst>
                </a:gridCol>
                <a:gridCol w="2930769">
                  <a:extLst>
                    <a:ext uri="{9D8B030D-6E8A-4147-A177-3AD203B41FA5}">
                      <a16:colId xmlns:a16="http://schemas.microsoft.com/office/drawing/2014/main" val="2150487154"/>
                    </a:ext>
                  </a:extLst>
                </a:gridCol>
                <a:gridCol w="6004330">
                  <a:extLst>
                    <a:ext uri="{9D8B030D-6E8A-4147-A177-3AD203B41FA5}">
                      <a16:colId xmlns:a16="http://schemas.microsoft.com/office/drawing/2014/main" val="1512551404"/>
                    </a:ext>
                  </a:extLst>
                </a:gridCol>
              </a:tblGrid>
              <a:tr h="126086">
                <a:tc>
                  <a:txBody>
                    <a:bodyPr/>
                    <a:lstStyle/>
                    <a:p>
                      <a:pPr algn="ctr"/>
                      <a:r>
                        <a:rPr lang="en-PH" sz="1200">
                          <a:effectLst/>
                        </a:rPr>
                        <a:t>MEDIATING OUTCOMES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a:txBody>
                    <a:bodyPr/>
                    <a:lstStyle/>
                    <a:p>
                      <a:pPr algn="ctr"/>
                      <a:r>
                        <a:rPr lang="en-PH" sz="1200">
                          <a:effectLst/>
                        </a:rPr>
                        <a:t>INTENDED LEARNING OUTCOMES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a:txBody>
                    <a:bodyPr/>
                    <a:lstStyle/>
                    <a:p>
                      <a:pPr algn="ctr"/>
                      <a:r>
                        <a:rPr lang="en-PH" sz="1000">
                          <a:effectLst/>
                        </a:rPr>
                        <a:t>TOPICS/FORMATIVE ASSESSMENTS</a:t>
                      </a:r>
                      <a:endParaRPr lang="en-PH"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extLst>
                  <a:ext uri="{0D108BD9-81ED-4DB2-BD59-A6C34878D82A}">
                    <a16:rowId xmlns:a16="http://schemas.microsoft.com/office/drawing/2014/main" val="2542766567"/>
                  </a:ext>
                </a:extLst>
              </a:tr>
              <a:tr h="1050352">
                <a:tc>
                  <a:txBody>
                    <a:bodyPr/>
                    <a:lstStyle/>
                    <a:p>
                      <a:pPr algn="ctr"/>
                      <a:r>
                        <a:rPr lang="en-PH" sz="1200" dirty="0">
                          <a:effectLst/>
                        </a:rPr>
                        <a:t>Explain the importance of Data Structures in software development. (MO11)</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a:txBody>
                    <a:bodyPr/>
                    <a:lstStyle/>
                    <a:p>
                      <a:pPr marL="228600" lvl="0" indent="-228600" algn="just">
                        <a:lnSpc>
                          <a:spcPct val="107000"/>
                        </a:lnSpc>
                        <a:buFont typeface="+mj-lt"/>
                        <a:buAutoNum type="arabicPeriod"/>
                      </a:pPr>
                      <a:r>
                        <a:rPr lang="en-US" sz="1200" dirty="0">
                          <a:effectLst/>
                        </a:rPr>
                        <a:t>Understand the underlying concepts of data structures and algorithms</a:t>
                      </a:r>
                      <a:endParaRPr lang="en-PH" sz="1200" dirty="0">
                        <a:effectLst/>
                      </a:endParaRPr>
                    </a:p>
                    <a:p>
                      <a:pPr marL="228600" lvl="0" indent="-228600" algn="just">
                        <a:lnSpc>
                          <a:spcPct val="107000"/>
                        </a:lnSpc>
                        <a:buFont typeface="+mj-lt"/>
                        <a:buAutoNum type="arabicPeriod"/>
                      </a:pPr>
                      <a:r>
                        <a:rPr lang="en-US" sz="1200" dirty="0">
                          <a:effectLst/>
                        </a:rPr>
                        <a:t>Identify different types of Data Structures and their characteristics</a:t>
                      </a:r>
                      <a:endParaRPr lang="en-PH" sz="1200" dirty="0">
                        <a:effectLst/>
                      </a:endParaRPr>
                    </a:p>
                    <a:p>
                      <a:pPr marL="228600" lvl="0" indent="-228600" algn="just">
                        <a:lnSpc>
                          <a:spcPct val="107000"/>
                        </a:lnSpc>
                        <a:buFont typeface="+mj-lt"/>
                        <a:buAutoNum type="arabicPeriod"/>
                      </a:pPr>
                      <a:r>
                        <a:rPr lang="en-US" sz="1200" dirty="0">
                          <a:effectLst/>
                        </a:rPr>
                        <a:t>Analyze the need for choosing and selecting data structures</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tc>
                  <a:txBody>
                    <a:bodyPr/>
                    <a:lstStyle/>
                    <a:p>
                      <a:pPr algn="just"/>
                      <a:r>
                        <a:rPr lang="en-PH" sz="1000" dirty="0">
                          <a:effectLst/>
                        </a:rPr>
                        <a:t>Week 1: Introduction to Data Structures and Algorithm (DSA). </a:t>
                      </a:r>
                      <a:r>
                        <a:rPr lang="en-PH" sz="1000" dirty="0">
                          <a:effectLst/>
                          <a:highlight>
                            <a:srgbClr val="FFFF00"/>
                          </a:highlight>
                        </a:rPr>
                        <a:t>(Chapter 1,4,5)</a:t>
                      </a:r>
                    </a:p>
                    <a:p>
                      <a:pPr marL="171450" indent="-171450" algn="just">
                        <a:buFont typeface="Arial" panose="020B0604020202020204" pitchFamily="34" charset="0"/>
                        <a:buChar char="•"/>
                      </a:pPr>
                      <a:r>
                        <a:rPr lang="en-US" sz="1000" dirty="0">
                          <a:effectLst/>
                        </a:rPr>
                        <a:t>Discussion of Project Specification and Rubrics</a:t>
                      </a:r>
                      <a:endParaRPr lang="en-PH" sz="1000" dirty="0">
                        <a:effectLst/>
                      </a:endParaRPr>
                    </a:p>
                    <a:p>
                      <a:pPr marL="171450" indent="-171450" algn="just">
                        <a:buFont typeface="Arial" panose="020B0604020202020204" pitchFamily="34" charset="0"/>
                        <a:buChar char="•"/>
                      </a:pPr>
                      <a:r>
                        <a:rPr lang="en-US" sz="1000" dirty="0">
                          <a:effectLst/>
                        </a:rPr>
                        <a:t>Overview of Data Structures and Algorithms</a:t>
                      </a:r>
                      <a:endParaRPr lang="en-PH" sz="1000" dirty="0">
                        <a:effectLst/>
                      </a:endParaRPr>
                    </a:p>
                    <a:p>
                      <a:pPr marL="171450" indent="-171450" algn="just">
                        <a:buFont typeface="Arial" panose="020B0604020202020204" pitchFamily="34" charset="0"/>
                        <a:buChar char="•"/>
                      </a:pPr>
                      <a:r>
                        <a:rPr lang="en-US" sz="1000" dirty="0">
                          <a:effectLst/>
                        </a:rPr>
                        <a:t>Importance and relevance of DSA in software development</a:t>
                      </a:r>
                      <a:endParaRPr lang="en-PH" sz="1000" dirty="0">
                        <a:effectLst/>
                      </a:endParaRPr>
                    </a:p>
                    <a:p>
                      <a:pPr marL="171450" indent="-171450" algn="just">
                        <a:buFont typeface="Arial" panose="020B0604020202020204" pitchFamily="34" charset="0"/>
                        <a:buChar char="•"/>
                      </a:pPr>
                      <a:r>
                        <a:rPr lang="en-US" sz="1000" dirty="0">
                          <a:effectLst/>
                        </a:rPr>
                        <a:t>Types of Data Structures</a:t>
                      </a:r>
                      <a:endParaRPr lang="en-PH" sz="1000" dirty="0">
                        <a:effectLst/>
                      </a:endParaRPr>
                    </a:p>
                    <a:p>
                      <a:pPr marL="171450" indent="-171450" algn="just">
                        <a:buFont typeface="Arial" panose="020B0604020202020204" pitchFamily="34" charset="0"/>
                        <a:buChar char="•"/>
                      </a:pPr>
                      <a:endParaRPr lang="en-PH" sz="300" dirty="0">
                        <a:effectLst/>
                      </a:endParaRPr>
                    </a:p>
                    <a:p>
                      <a:pPr algn="just"/>
                      <a:r>
                        <a:rPr lang="en-PH" sz="1000" dirty="0">
                          <a:effectLst/>
                          <a:highlight>
                            <a:srgbClr val="FFFF00"/>
                          </a:highlight>
                        </a:rPr>
                        <a:t>FORMATIVE ASSESSMENTS:</a:t>
                      </a:r>
                    </a:p>
                    <a:p>
                      <a:pPr marL="228600" indent="-228600" algn="just">
                        <a:buFont typeface="+mj-lt"/>
                        <a:buAutoNum type="arabicPeriod"/>
                      </a:pPr>
                      <a:r>
                        <a:rPr lang="en-US" sz="1000" dirty="0">
                          <a:effectLst/>
                        </a:rPr>
                        <a:t>DSA_Week1_MO11 - Intro to DS and Written Quiz 1 </a:t>
                      </a:r>
                      <a:endParaRPr lang="en-PH"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extLst>
                  <a:ext uri="{0D108BD9-81ED-4DB2-BD59-A6C34878D82A}">
                    <a16:rowId xmlns:a16="http://schemas.microsoft.com/office/drawing/2014/main" val="4275744562"/>
                  </a:ext>
                </a:extLst>
              </a:tr>
              <a:tr h="1448454">
                <a:tc>
                  <a:txBody>
                    <a:bodyPr/>
                    <a:lstStyle/>
                    <a:p>
                      <a:pPr algn="ctr"/>
                      <a:r>
                        <a:rPr lang="en-PH" sz="1200" dirty="0">
                          <a:effectLst/>
                        </a:rPr>
                        <a:t>Analyze the complexity of algorithms using time and space complexity analysis. </a:t>
                      </a:r>
                    </a:p>
                    <a:p>
                      <a:pPr algn="ctr"/>
                      <a:r>
                        <a:rPr lang="en-PH" sz="1200" dirty="0">
                          <a:effectLst/>
                        </a:rPr>
                        <a:t>(MO12)</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a:txBody>
                    <a:bodyPr/>
                    <a:lstStyle/>
                    <a:p>
                      <a:pPr marL="228600" lvl="0" indent="-228600" algn="just">
                        <a:lnSpc>
                          <a:spcPct val="107000"/>
                        </a:lnSpc>
                        <a:buFont typeface="+mj-lt"/>
                        <a:buAutoNum type="arabicPeriod"/>
                      </a:pPr>
                      <a:r>
                        <a:rPr lang="en-US" sz="1200" dirty="0">
                          <a:effectLst/>
                        </a:rPr>
                        <a:t>Evaluate program efficiency using T(n) notation.</a:t>
                      </a:r>
                      <a:endParaRPr lang="en-PH" sz="1200" dirty="0">
                        <a:effectLst/>
                      </a:endParaRPr>
                    </a:p>
                    <a:p>
                      <a:pPr marL="228600" lvl="0" indent="-228600" algn="just">
                        <a:lnSpc>
                          <a:spcPct val="107000"/>
                        </a:lnSpc>
                        <a:buFont typeface="+mj-lt"/>
                        <a:buAutoNum type="arabicPeriod"/>
                      </a:pPr>
                      <a:r>
                        <a:rPr lang="en-US" sz="1200" dirty="0">
                          <a:effectLst/>
                        </a:rPr>
                        <a:t>Apply asymptotic notation, including Big O, Omega, and Theta, to analyze algorithm performance.</a:t>
                      </a:r>
                      <a:endParaRPr lang="en-PH" sz="1200" dirty="0">
                        <a:effectLst/>
                      </a:endParaRPr>
                    </a:p>
                    <a:p>
                      <a:pPr marL="228600" lvl="0" indent="-228600" algn="just">
                        <a:lnSpc>
                          <a:spcPct val="107000"/>
                        </a:lnSpc>
                        <a:spcAft>
                          <a:spcPts val="800"/>
                        </a:spcAft>
                        <a:buFont typeface="+mj-lt"/>
                        <a:buAutoNum type="arabicPeriod"/>
                      </a:pPr>
                      <a:r>
                        <a:rPr lang="en-US" sz="1200" dirty="0">
                          <a:effectLst/>
                        </a:rPr>
                        <a:t>Perform best-case, worst-case, and average-case analyses of algorithms.</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tc>
                  <a:txBody>
                    <a:bodyPr/>
                    <a:lstStyle/>
                    <a:p>
                      <a:pPr algn="just"/>
                      <a:r>
                        <a:rPr lang="en-PH" sz="1000" dirty="0">
                          <a:effectLst/>
                        </a:rPr>
                        <a:t>Week 2: Algorithm Analysis  </a:t>
                      </a:r>
                      <a:r>
                        <a:rPr lang="en-PH" sz="1000" dirty="0">
                          <a:effectLst/>
                          <a:highlight>
                            <a:srgbClr val="FFFF00"/>
                          </a:highlight>
                        </a:rPr>
                        <a:t>(Chapter 1,4,5)</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Analysis of Algorithms</a:t>
                      </a:r>
                      <a:r>
                        <a:rPr lang="en-PH" sz="1000" dirty="0">
                          <a:effectLst/>
                        </a:rPr>
                        <a:t>: </a:t>
                      </a:r>
                      <a:r>
                        <a:rPr lang="en-US" sz="1000" dirty="0">
                          <a:effectLst/>
                        </a:rPr>
                        <a:t>Time and Space Complexity Analysis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Asymptotic notation: Big O, Omega, and Theta</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Big-O notation and its significance</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Best-case, worst-case, and average-case analysis</a:t>
                      </a:r>
                      <a:endParaRPr lang="en-PH" sz="1000" dirty="0">
                        <a:effectLst/>
                      </a:endParaRPr>
                    </a:p>
                    <a:p>
                      <a:pPr marL="171450" lvl="0" indent="-171450" algn="just">
                        <a:lnSpc>
                          <a:spcPct val="107000"/>
                        </a:lnSpc>
                        <a:spcAft>
                          <a:spcPts val="800"/>
                        </a:spcAft>
                        <a:buFont typeface="Arial" panose="020B0604020202020204" pitchFamily="34" charset="0"/>
                        <a:buChar char="•"/>
                      </a:pPr>
                      <a:r>
                        <a:rPr lang="en-US" sz="1000" dirty="0">
                          <a:effectLst/>
                        </a:rPr>
                        <a:t>Recursive algorithms and their analysis</a:t>
                      </a:r>
                      <a:endParaRPr lang="en-PH" sz="1000" dirty="0">
                        <a:effectLst/>
                      </a:endParaRPr>
                    </a:p>
                    <a:p>
                      <a:pPr algn="just"/>
                      <a:r>
                        <a:rPr lang="en-PH" sz="1000" dirty="0">
                          <a:effectLst/>
                          <a:highlight>
                            <a:srgbClr val="FFFF00"/>
                          </a:highlight>
                        </a:rPr>
                        <a:t>FORMATIVE ASSESSMENTS: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DSA_Week2_MO12 - Algorithm Complexity</a:t>
                      </a:r>
                      <a:r>
                        <a:rPr lang="en-PH" sz="1000" dirty="0">
                          <a:effectLst/>
                        </a:rPr>
                        <a:t>, </a:t>
                      </a:r>
                      <a:r>
                        <a:rPr lang="en-US" sz="1000" dirty="0">
                          <a:effectLst/>
                        </a:rPr>
                        <a:t>Written Quiz 2</a:t>
                      </a:r>
                      <a:r>
                        <a:rPr lang="en-PH" sz="1000" dirty="0">
                          <a:effectLst/>
                        </a:rPr>
                        <a:t>, and </a:t>
                      </a:r>
                      <a:r>
                        <a:rPr lang="en-US" sz="1000" dirty="0">
                          <a:effectLst/>
                        </a:rPr>
                        <a:t>CASE STUDY 1</a:t>
                      </a:r>
                      <a:endParaRPr lang="en-PH"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extLst>
                  <a:ext uri="{0D108BD9-81ED-4DB2-BD59-A6C34878D82A}">
                    <a16:rowId xmlns:a16="http://schemas.microsoft.com/office/drawing/2014/main" val="923539102"/>
                  </a:ext>
                </a:extLst>
              </a:tr>
              <a:tr h="942955">
                <a:tc>
                  <a:txBody>
                    <a:bodyPr/>
                    <a:lstStyle/>
                    <a:p>
                      <a:pPr algn="ctr"/>
                      <a:r>
                        <a:rPr lang="en-PH" sz="1200">
                          <a:effectLst/>
                        </a:rPr>
                        <a:t>Implement Abstract Datatype (ADTs) in creating program solutions.</a:t>
                      </a:r>
                    </a:p>
                    <a:p>
                      <a:pPr algn="ctr"/>
                      <a:r>
                        <a:rPr lang="en-PH" sz="1200">
                          <a:effectLst/>
                        </a:rPr>
                        <a:t>(MO13)</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a:txBody>
                    <a:bodyPr/>
                    <a:lstStyle/>
                    <a:p>
                      <a:pPr marL="228600" lvl="0" indent="-228600" algn="just">
                        <a:lnSpc>
                          <a:spcPct val="107000"/>
                        </a:lnSpc>
                        <a:buFont typeface="+mj-lt"/>
                        <a:buAutoNum type="arabicPeriod"/>
                      </a:pPr>
                      <a:r>
                        <a:rPr lang="en-US" sz="1200" dirty="0">
                          <a:effectLst/>
                        </a:rPr>
                        <a:t>Examine the importance of ADT, its properties, and its operations.</a:t>
                      </a:r>
                      <a:endParaRPr lang="en-PH" sz="1200" dirty="0">
                        <a:effectLst/>
                      </a:endParaRPr>
                    </a:p>
                    <a:p>
                      <a:pPr marL="228600" lvl="0" indent="-228600" algn="just">
                        <a:lnSpc>
                          <a:spcPct val="107000"/>
                        </a:lnSpc>
                        <a:buFont typeface="+mj-lt"/>
                        <a:buAutoNum type="arabicPeriod"/>
                      </a:pPr>
                      <a:r>
                        <a:rPr lang="en-US" sz="1200" dirty="0">
                          <a:effectLst/>
                        </a:rPr>
                        <a:t>Create ADT in solving machine problems</a:t>
                      </a:r>
                      <a:endParaRPr lang="en-PH" sz="1200" dirty="0">
                        <a:effectLst/>
                      </a:endParaRPr>
                    </a:p>
                    <a:p>
                      <a:pPr marL="228600" lvl="0" indent="-228600" algn="just">
                        <a:lnSpc>
                          <a:spcPct val="107000"/>
                        </a:lnSpc>
                        <a:spcAft>
                          <a:spcPts val="800"/>
                        </a:spcAft>
                        <a:buFont typeface="+mj-lt"/>
                        <a:buAutoNum type="arabicPeriod"/>
                      </a:pPr>
                      <a:r>
                        <a:rPr lang="en-US" sz="1200" dirty="0">
                          <a:effectLst/>
                        </a:rPr>
                        <a:t>Simulate </a:t>
                      </a:r>
                      <a:r>
                        <a:rPr lang="en-US" sz="1200" dirty="0" err="1">
                          <a:effectLst/>
                        </a:rPr>
                        <a:t>WaterTank</a:t>
                      </a:r>
                      <a:r>
                        <a:rPr lang="en-US" sz="1200" dirty="0">
                          <a:effectLst/>
                        </a:rPr>
                        <a:t> ADT</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tc>
                  <a:txBody>
                    <a:bodyPr/>
                    <a:lstStyle/>
                    <a:p>
                      <a:pPr algn="just"/>
                      <a:r>
                        <a:rPr lang="en-PH" sz="1000" dirty="0">
                          <a:effectLst/>
                        </a:rPr>
                        <a:t>Week 3: Data Abstraction </a:t>
                      </a:r>
                      <a:r>
                        <a:rPr lang="en-PH" sz="1000" dirty="0">
                          <a:effectLst/>
                          <a:highlight>
                            <a:srgbClr val="FFFF00"/>
                          </a:highlight>
                        </a:rPr>
                        <a:t>(Chapter 2)</a:t>
                      </a:r>
                      <a:r>
                        <a:rPr lang="en-PH" sz="1000" dirty="0">
                          <a:effectLst/>
                        </a:rPr>
                        <a:t> </a:t>
                      </a:r>
                    </a:p>
                    <a:p>
                      <a:pPr marL="171450" lvl="0" indent="-171450" algn="just">
                        <a:lnSpc>
                          <a:spcPct val="107000"/>
                        </a:lnSpc>
                        <a:buFont typeface="Arial" panose="020B0604020202020204" pitchFamily="34" charset="0"/>
                        <a:buChar char="•"/>
                      </a:pPr>
                      <a:r>
                        <a:rPr lang="en-US" sz="1000" dirty="0">
                          <a:effectLst/>
                        </a:rPr>
                        <a:t>Introduction to Abstract Data Types (ADTs)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Properties and Operations of ADT</a:t>
                      </a:r>
                      <a:endParaRPr lang="en-PH" sz="1000" dirty="0">
                        <a:effectLst/>
                      </a:endParaRPr>
                    </a:p>
                    <a:p>
                      <a:pPr marL="171450" lvl="0" indent="-171450" algn="just">
                        <a:lnSpc>
                          <a:spcPct val="107000"/>
                        </a:lnSpc>
                        <a:buFont typeface="Arial" panose="020B0604020202020204" pitchFamily="34" charset="0"/>
                        <a:buChar char="•"/>
                      </a:pPr>
                      <a:r>
                        <a:rPr lang="en-US" sz="1000" dirty="0" err="1">
                          <a:effectLst/>
                        </a:rPr>
                        <a:t>WaterTank</a:t>
                      </a:r>
                      <a:r>
                        <a:rPr lang="en-US" sz="1000" dirty="0">
                          <a:effectLst/>
                        </a:rPr>
                        <a:t> ADT</a:t>
                      </a:r>
                      <a:endParaRPr lang="en-PH" sz="1000" dirty="0">
                        <a:effectLst/>
                      </a:endParaRPr>
                    </a:p>
                    <a:p>
                      <a:pPr marL="171450" lvl="0" indent="-171450" algn="just">
                        <a:lnSpc>
                          <a:spcPct val="107000"/>
                        </a:lnSpc>
                        <a:spcAft>
                          <a:spcPts val="800"/>
                        </a:spcAft>
                        <a:buFont typeface="Arial" panose="020B0604020202020204" pitchFamily="34" charset="0"/>
                        <a:buChar char="•"/>
                      </a:pPr>
                      <a:r>
                        <a:rPr lang="en-US" sz="1000" dirty="0">
                          <a:effectLst/>
                        </a:rPr>
                        <a:t>Application: Create ADT based on real-world scenario/model </a:t>
                      </a:r>
                      <a:endParaRPr lang="en-PH" sz="1000" dirty="0">
                        <a:effectLst/>
                      </a:endParaRPr>
                    </a:p>
                    <a:p>
                      <a:pPr algn="just"/>
                      <a:r>
                        <a:rPr lang="en-PH" sz="1000" dirty="0">
                          <a:effectLst/>
                          <a:highlight>
                            <a:srgbClr val="FFFF00"/>
                          </a:highlight>
                        </a:rPr>
                        <a:t>FORMATIVE ASSESSMENTS:</a:t>
                      </a:r>
                      <a:r>
                        <a:rPr lang="en-PH" sz="1000" dirty="0">
                          <a:effectLst/>
                        </a:rPr>
                        <a:t> </a:t>
                      </a:r>
                    </a:p>
                    <a:p>
                      <a:pPr marL="171450" lvl="0" indent="-171450" algn="just">
                        <a:lnSpc>
                          <a:spcPct val="107000"/>
                        </a:lnSpc>
                        <a:buFont typeface="Arial" panose="020B0604020202020204" pitchFamily="34" charset="0"/>
                        <a:buChar char="•"/>
                      </a:pPr>
                      <a:r>
                        <a:rPr lang="en-US" sz="1000" dirty="0">
                          <a:effectLst/>
                        </a:rPr>
                        <a:t>DSA_Week3_MO13 – ADTs</a:t>
                      </a:r>
                      <a:r>
                        <a:rPr lang="en-PH" sz="1000" dirty="0">
                          <a:effectLst/>
                        </a:rPr>
                        <a:t>, </a:t>
                      </a:r>
                      <a:r>
                        <a:rPr lang="en-US" sz="1000" dirty="0">
                          <a:effectLst/>
                        </a:rPr>
                        <a:t>Written Quiz 3</a:t>
                      </a:r>
                      <a:r>
                        <a:rPr lang="en-PH" sz="1000" dirty="0">
                          <a:effectLst/>
                        </a:rPr>
                        <a:t>, and </a:t>
                      </a:r>
                      <a:r>
                        <a:rPr lang="en-US" sz="1000" dirty="0">
                          <a:effectLst/>
                        </a:rPr>
                        <a:t>CASE STUDY 2</a:t>
                      </a:r>
                      <a:endParaRPr lang="en-PH"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extLst>
                  <a:ext uri="{0D108BD9-81ED-4DB2-BD59-A6C34878D82A}">
                    <a16:rowId xmlns:a16="http://schemas.microsoft.com/office/drawing/2014/main" val="3145308889"/>
                  </a:ext>
                </a:extLst>
              </a:tr>
              <a:tr h="1279955">
                <a:tc>
                  <a:txBody>
                    <a:bodyPr/>
                    <a:lstStyle/>
                    <a:p>
                      <a:pPr algn="ctr"/>
                      <a:r>
                        <a:rPr lang="en-PH" sz="1200">
                          <a:effectLst/>
                        </a:rPr>
                        <a:t>Implement Abstract Data Types (ADTs) for encryption algorithms, specifically Caesar Cipher and Vigenère Cipher.</a:t>
                      </a:r>
                    </a:p>
                    <a:p>
                      <a:pPr algn="ctr"/>
                      <a:r>
                        <a:rPr lang="en-PH" sz="1200">
                          <a:effectLst/>
                        </a:rPr>
                        <a:t>(MO14)</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a:txBody>
                    <a:bodyPr/>
                    <a:lstStyle/>
                    <a:p>
                      <a:pPr marL="228600" lvl="0" indent="-228600" algn="l">
                        <a:lnSpc>
                          <a:spcPct val="107000"/>
                        </a:lnSpc>
                        <a:buFont typeface="+mj-lt"/>
                        <a:buAutoNum type="arabicPeriod"/>
                      </a:pPr>
                      <a:r>
                        <a:rPr lang="en-US" sz="1200" dirty="0">
                          <a:effectLst/>
                        </a:rPr>
                        <a:t>Differentiate between symmetric and asymmetric encryption.</a:t>
                      </a:r>
                      <a:endParaRPr lang="en-PH" sz="1200" dirty="0">
                        <a:effectLst/>
                      </a:endParaRPr>
                    </a:p>
                    <a:p>
                      <a:pPr marL="228600" lvl="0" indent="-228600" algn="l">
                        <a:lnSpc>
                          <a:spcPct val="107000"/>
                        </a:lnSpc>
                        <a:buFont typeface="+mj-lt"/>
                        <a:buAutoNum type="arabicPeriod"/>
                      </a:pPr>
                      <a:r>
                        <a:rPr lang="en-US" sz="1200" dirty="0">
                          <a:effectLst/>
                        </a:rPr>
                        <a:t>Apply the Caesar and Vigenère Cipher to encrypt and decrypt messages.</a:t>
                      </a:r>
                      <a:endParaRPr lang="en-PH" sz="1200" dirty="0">
                        <a:effectLst/>
                      </a:endParaRPr>
                    </a:p>
                    <a:p>
                      <a:pPr marL="228600" lvl="0" indent="-228600" algn="l">
                        <a:lnSpc>
                          <a:spcPct val="107000"/>
                        </a:lnSpc>
                        <a:spcAft>
                          <a:spcPts val="800"/>
                        </a:spcAft>
                        <a:buFont typeface="+mj-lt"/>
                        <a:buAutoNum type="arabicPeriod"/>
                      </a:pPr>
                      <a:r>
                        <a:rPr lang="en-US" sz="1200" dirty="0">
                          <a:effectLst/>
                        </a:rPr>
                        <a:t>Analyze the performance of the Caesar Cipher and Vigenère Cipher algorithms</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tc>
                  <a:txBody>
                    <a:bodyPr/>
                    <a:lstStyle/>
                    <a:p>
                      <a:pPr algn="just"/>
                      <a:r>
                        <a:rPr lang="en-PH" sz="1000" dirty="0">
                          <a:effectLst/>
                        </a:rPr>
                        <a:t>Week 4: Cryptography </a:t>
                      </a:r>
                      <a:r>
                        <a:rPr lang="en-PH" sz="1000" dirty="0">
                          <a:effectLst/>
                          <a:highlight>
                            <a:srgbClr val="FFFF00"/>
                          </a:highlight>
                        </a:rPr>
                        <a:t>(Online)</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Overview of Cryptography</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Types of Cryptography</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Kinds of Encryption</a:t>
                      </a:r>
                      <a:r>
                        <a:rPr lang="en-PH" sz="1000" dirty="0">
                          <a:effectLst/>
                        </a:rPr>
                        <a:t> : </a:t>
                      </a:r>
                      <a:r>
                        <a:rPr lang="en-US" sz="1000" dirty="0">
                          <a:effectLst/>
                        </a:rPr>
                        <a:t>Caesar and Vigenère Cipher Encryption </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ADT Implementation and Application</a:t>
                      </a:r>
                      <a:endParaRPr lang="en-PH" sz="1000" dirty="0">
                        <a:effectLst/>
                      </a:endParaRPr>
                    </a:p>
                    <a:p>
                      <a:pPr marL="171450" lvl="0" indent="-171450" algn="just">
                        <a:lnSpc>
                          <a:spcPct val="107000"/>
                        </a:lnSpc>
                        <a:spcAft>
                          <a:spcPts val="800"/>
                        </a:spcAft>
                        <a:buFont typeface="Arial" panose="020B0604020202020204" pitchFamily="34" charset="0"/>
                        <a:buChar char="•"/>
                      </a:pPr>
                      <a:r>
                        <a:rPr lang="en-US" sz="1000" dirty="0">
                          <a:effectLst/>
                        </a:rPr>
                        <a:t>Performance analysis of Caesar and Vigenère</a:t>
                      </a:r>
                      <a:endParaRPr lang="en-PH" sz="1000" dirty="0">
                        <a:effectLst/>
                      </a:endParaRPr>
                    </a:p>
                    <a:p>
                      <a:pPr algn="just"/>
                      <a:r>
                        <a:rPr lang="en-PH" sz="1000" dirty="0">
                          <a:effectLst/>
                          <a:highlight>
                            <a:srgbClr val="FFFF00"/>
                          </a:highlight>
                        </a:rPr>
                        <a:t>FORMATIVE ASSESSMENTS: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DSA_Week4_MO14 – Cryptography</a:t>
                      </a:r>
                      <a:r>
                        <a:rPr lang="en-PH" sz="1000" dirty="0">
                          <a:effectLst/>
                        </a:rPr>
                        <a:t>, </a:t>
                      </a:r>
                      <a:r>
                        <a:rPr lang="en-US" sz="1000" dirty="0">
                          <a:effectLst/>
                        </a:rPr>
                        <a:t>Written Quiz 4</a:t>
                      </a:r>
                      <a:r>
                        <a:rPr lang="en-PH" sz="1000" dirty="0">
                          <a:effectLst/>
                        </a:rPr>
                        <a:t>, </a:t>
                      </a:r>
                      <a:r>
                        <a:rPr lang="en-US" sz="1000" dirty="0">
                          <a:effectLst/>
                        </a:rPr>
                        <a:t>Long Quiz 1 (Review)</a:t>
                      </a:r>
                      <a:r>
                        <a:rPr lang="en-PH" sz="1000" dirty="0">
                          <a:effectLst/>
                        </a:rPr>
                        <a:t>, and </a:t>
                      </a:r>
                      <a:r>
                        <a:rPr lang="en-US" sz="1000" dirty="0">
                          <a:effectLst/>
                        </a:rPr>
                        <a:t>CASE STUDY 3</a:t>
                      </a:r>
                      <a:endParaRPr lang="en-PH"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5137" marR="35137" marT="0" marB="0"/>
                </a:tc>
                <a:extLst>
                  <a:ext uri="{0D108BD9-81ED-4DB2-BD59-A6C34878D82A}">
                    <a16:rowId xmlns:a16="http://schemas.microsoft.com/office/drawing/2014/main" val="4205699662"/>
                  </a:ext>
                </a:extLst>
              </a:tr>
              <a:tr h="78738">
                <a:tc gridSpan="3">
                  <a:txBody>
                    <a:bodyPr/>
                    <a:lstStyle/>
                    <a:p>
                      <a:pPr algn="ctr"/>
                      <a:r>
                        <a:rPr lang="en-PH" sz="1200" dirty="0">
                          <a:effectLst/>
                        </a:rPr>
                        <a:t>M1 Summative Assessments (Mandatory Face to Face) – Written and Hands-on</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5137" marR="35137"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44704016"/>
                  </a:ext>
                </a:extLst>
              </a:tr>
            </a:tbl>
          </a:graphicData>
        </a:graphic>
      </p:graphicFrame>
      <p:grpSp>
        <p:nvGrpSpPr>
          <p:cNvPr id="3" name="Group 2">
            <a:extLst>
              <a:ext uri="{FF2B5EF4-FFF2-40B4-BE49-F238E27FC236}">
                <a16:creationId xmlns:a16="http://schemas.microsoft.com/office/drawing/2014/main" id="{45301C53-9EC1-E030-7849-C8FDA444175B}"/>
              </a:ext>
            </a:extLst>
          </p:cNvPr>
          <p:cNvGrpSpPr/>
          <p:nvPr/>
        </p:nvGrpSpPr>
        <p:grpSpPr>
          <a:xfrm>
            <a:off x="8792908" y="281449"/>
            <a:ext cx="2404745" cy="802005"/>
            <a:chOff x="0" y="0"/>
            <a:chExt cx="2405148" cy="802005"/>
          </a:xfrm>
        </p:grpSpPr>
        <p:sp>
          <p:nvSpPr>
            <p:cNvPr id="4" name="Alternate Process 3">
              <a:extLst>
                <a:ext uri="{FF2B5EF4-FFF2-40B4-BE49-F238E27FC236}">
                  <a16:creationId xmlns:a16="http://schemas.microsoft.com/office/drawing/2014/main" id="{379ADF8B-4E44-E5FD-151D-3257A4E18250}"/>
                </a:ext>
              </a:extLst>
            </p:cNvPr>
            <p:cNvSpPr/>
            <p:nvPr/>
          </p:nvSpPr>
          <p:spPr>
            <a:xfrm>
              <a:off x="673330" y="357447"/>
              <a:ext cx="1731818" cy="285750"/>
            </a:xfrm>
            <a:prstGeom prst="flowChartAlternate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rgbClr val="000000"/>
                  </a:solidFill>
                  <a:effectLst/>
                  <a:latin typeface="Cambria" panose="02040503050406030204" pitchFamily="18" charset="0"/>
                  <a:ea typeface="Times New Roman" panose="02020603050405020304" pitchFamily="18" charset="0"/>
                </a:rPr>
                <a:t>COURSE OUTCOMES 1</a:t>
              </a:r>
              <a:endParaRPr lang="en-PH" sz="1200" dirty="0">
                <a:effectLst/>
                <a:latin typeface="Times New Roman" panose="02020603050405020304" pitchFamily="18" charset="0"/>
                <a:ea typeface="Times New Roman" panose="02020603050405020304" pitchFamily="18" charset="0"/>
              </a:endParaRPr>
            </a:p>
          </p:txBody>
        </p:sp>
        <p:pic>
          <p:nvPicPr>
            <p:cNvPr id="6" name="Picture 5" descr="A dart in the center of a target&#10;&#10;Description automatically generated">
              <a:extLst>
                <a:ext uri="{FF2B5EF4-FFF2-40B4-BE49-F238E27FC236}">
                  <a16:creationId xmlns:a16="http://schemas.microsoft.com/office/drawing/2014/main" id="{D67192C1-C7DD-7D58-EC7E-93160FDD2A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560" r="22521"/>
            <a:stretch/>
          </p:blipFill>
          <p:spPr bwMode="auto">
            <a:xfrm>
              <a:off x="0" y="0"/>
              <a:ext cx="803275" cy="80200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54502904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13AD57A-CC40-3AAD-3815-EFB4AF8CB324}"/>
              </a:ext>
            </a:extLst>
          </p:cNvPr>
          <p:cNvGraphicFramePr>
            <a:graphicFrameLocks noGrp="1"/>
          </p:cNvGraphicFramePr>
          <p:nvPr>
            <p:extLst>
              <p:ext uri="{D42A27DB-BD31-4B8C-83A1-F6EECF244321}">
                <p14:modId xmlns:p14="http://schemas.microsoft.com/office/powerpoint/2010/main" val="3305972395"/>
              </p:ext>
            </p:extLst>
          </p:nvPr>
        </p:nvGraphicFramePr>
        <p:xfrm>
          <a:off x="550985" y="1107877"/>
          <a:ext cx="10691638" cy="5515660"/>
        </p:xfrm>
        <a:graphic>
          <a:graphicData uri="http://schemas.openxmlformats.org/drawingml/2006/table">
            <a:tbl>
              <a:tblPr firstRow="1" firstCol="1" bandRow="1">
                <a:tableStyleId>{5C22544A-7EE6-4342-B048-85BDC9FD1C3A}</a:tableStyleId>
              </a:tblPr>
              <a:tblGrid>
                <a:gridCol w="1946030">
                  <a:extLst>
                    <a:ext uri="{9D8B030D-6E8A-4147-A177-3AD203B41FA5}">
                      <a16:colId xmlns:a16="http://schemas.microsoft.com/office/drawing/2014/main" val="341463751"/>
                    </a:ext>
                  </a:extLst>
                </a:gridCol>
                <a:gridCol w="2817370">
                  <a:extLst>
                    <a:ext uri="{9D8B030D-6E8A-4147-A177-3AD203B41FA5}">
                      <a16:colId xmlns:a16="http://schemas.microsoft.com/office/drawing/2014/main" val="2271809131"/>
                    </a:ext>
                  </a:extLst>
                </a:gridCol>
                <a:gridCol w="5928238">
                  <a:extLst>
                    <a:ext uri="{9D8B030D-6E8A-4147-A177-3AD203B41FA5}">
                      <a16:colId xmlns:a16="http://schemas.microsoft.com/office/drawing/2014/main" val="4182580432"/>
                    </a:ext>
                  </a:extLst>
                </a:gridCol>
              </a:tblGrid>
              <a:tr h="220746">
                <a:tc>
                  <a:txBody>
                    <a:bodyPr/>
                    <a:lstStyle/>
                    <a:p>
                      <a:pPr algn="ctr"/>
                      <a:r>
                        <a:rPr lang="en-PH" sz="1400" dirty="0">
                          <a:effectLst/>
                        </a:rPr>
                        <a:t>MEDIATING OUTCOMES</a:t>
                      </a:r>
                      <a:endParaRPr lang="en-PH"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tc>
                <a:tc>
                  <a:txBody>
                    <a:bodyPr/>
                    <a:lstStyle/>
                    <a:p>
                      <a:pPr marL="0" indent="0" algn="ctr">
                        <a:buFont typeface="+mj-lt"/>
                        <a:buNone/>
                      </a:pPr>
                      <a:r>
                        <a:rPr lang="en-PH" sz="1400" dirty="0">
                          <a:effectLst/>
                        </a:rPr>
                        <a:t>INTENDED LEARNING OUTCOMES</a:t>
                      </a:r>
                      <a:endParaRPr lang="en-PH"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tc>
                <a:tc>
                  <a:txBody>
                    <a:bodyPr/>
                    <a:lstStyle/>
                    <a:p>
                      <a:pPr algn="ctr"/>
                      <a:r>
                        <a:rPr lang="en-PH" sz="1200">
                          <a:effectLst/>
                        </a:rPr>
                        <a:t>TOPICS/FORMATIVE ASSESSMENTS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tc>
                <a:extLst>
                  <a:ext uri="{0D108BD9-81ED-4DB2-BD59-A6C34878D82A}">
                    <a16:rowId xmlns:a16="http://schemas.microsoft.com/office/drawing/2014/main" val="182200716"/>
                  </a:ext>
                </a:extLst>
              </a:tr>
              <a:tr h="1865196">
                <a:tc>
                  <a:txBody>
                    <a:bodyPr/>
                    <a:lstStyle/>
                    <a:p>
                      <a:pPr algn="ctr"/>
                      <a:r>
                        <a:rPr lang="en-PH" sz="1400" dirty="0">
                          <a:effectLst/>
                        </a:rPr>
                        <a:t>Analyze the performance of different sorting techniques.</a:t>
                      </a:r>
                    </a:p>
                    <a:p>
                      <a:pPr algn="ctr"/>
                      <a:r>
                        <a:rPr lang="en-PH" sz="1400" dirty="0">
                          <a:effectLst/>
                        </a:rPr>
                        <a:t>(MO21)</a:t>
                      </a:r>
                      <a:endParaRPr lang="en-PH"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nchor="ctr"/>
                </a:tc>
                <a:tc>
                  <a:txBody>
                    <a:bodyPr/>
                    <a:lstStyle/>
                    <a:p>
                      <a:pPr marL="228600" lvl="0" indent="-228600" algn="just">
                        <a:lnSpc>
                          <a:spcPct val="107000"/>
                        </a:lnSpc>
                        <a:buFont typeface="+mj-lt"/>
                        <a:buAutoNum type="arabicPeriod"/>
                      </a:pPr>
                      <a:r>
                        <a:rPr lang="en-US" sz="1400" dirty="0">
                          <a:effectLst/>
                        </a:rPr>
                        <a:t>Identify different sorting techniques and algorithms.</a:t>
                      </a:r>
                      <a:endParaRPr lang="en-PH" sz="1400" dirty="0">
                        <a:effectLst/>
                      </a:endParaRPr>
                    </a:p>
                    <a:p>
                      <a:pPr marL="228600" lvl="0" indent="-228600" algn="just">
                        <a:lnSpc>
                          <a:spcPct val="107000"/>
                        </a:lnSpc>
                        <a:buFont typeface="+mj-lt"/>
                        <a:buAutoNum type="arabicPeriod"/>
                      </a:pPr>
                      <a:r>
                        <a:rPr lang="en-US" sz="1400" dirty="0">
                          <a:effectLst/>
                        </a:rPr>
                        <a:t>Develop (ADTs) for each sorting algorithm.</a:t>
                      </a:r>
                      <a:endParaRPr lang="en-PH" sz="1400" dirty="0">
                        <a:effectLst/>
                      </a:endParaRPr>
                    </a:p>
                    <a:p>
                      <a:pPr marL="228600" lvl="0" indent="-228600" algn="just">
                        <a:lnSpc>
                          <a:spcPct val="107000"/>
                        </a:lnSpc>
                        <a:spcAft>
                          <a:spcPts val="800"/>
                        </a:spcAft>
                        <a:buFont typeface="+mj-lt"/>
                        <a:buAutoNum type="arabicPeriod"/>
                      </a:pPr>
                      <a:r>
                        <a:rPr lang="en-US" sz="1400" dirty="0">
                          <a:effectLst/>
                        </a:rPr>
                        <a:t>Examine performance analysis of sorting algorithms.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330" marR="41330" marT="0" marB="0"/>
                </a:tc>
                <a:tc>
                  <a:txBody>
                    <a:bodyPr/>
                    <a:lstStyle/>
                    <a:p>
                      <a:pPr algn="just"/>
                      <a:r>
                        <a:rPr lang="en-PH" sz="1200" dirty="0">
                          <a:effectLst/>
                        </a:rPr>
                        <a:t>Week 6: Sorting Algorithm </a:t>
                      </a:r>
                      <a:r>
                        <a:rPr lang="en-PH" sz="1200" dirty="0">
                          <a:effectLst/>
                          <a:highlight>
                            <a:srgbClr val="FFFF00"/>
                          </a:highlight>
                        </a:rPr>
                        <a:t>(Chapter 13)</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Definition</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The need for sorting data</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Different Sorting techniques/algorithms</a:t>
                      </a:r>
                      <a:endParaRPr lang="en-PH" sz="1200" dirty="0">
                        <a:effectLst/>
                      </a:endParaRPr>
                    </a:p>
                    <a:p>
                      <a:pPr marL="628650" lvl="1" indent="-171450" algn="just">
                        <a:lnSpc>
                          <a:spcPct val="107000"/>
                        </a:lnSpc>
                        <a:buFont typeface="Arial" panose="020B0604020202020204" pitchFamily="34" charset="0"/>
                        <a:buChar char="•"/>
                      </a:pPr>
                      <a:r>
                        <a:rPr lang="en-US" sz="1200" dirty="0">
                          <a:effectLst/>
                        </a:rPr>
                        <a:t>Bubble, insertion, selection, insertion, </a:t>
                      </a:r>
                      <a:r>
                        <a:rPr lang="en-US" sz="1200" dirty="0" err="1">
                          <a:effectLst/>
                        </a:rPr>
                        <a:t>etc</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ADT Implementation and Application</a:t>
                      </a:r>
                      <a:endParaRPr lang="en-PH" sz="1200" dirty="0">
                        <a:effectLst/>
                      </a:endParaRPr>
                    </a:p>
                    <a:p>
                      <a:pPr marL="171450" lvl="0" indent="-171450" algn="just">
                        <a:lnSpc>
                          <a:spcPct val="107000"/>
                        </a:lnSpc>
                        <a:spcAft>
                          <a:spcPts val="800"/>
                        </a:spcAft>
                        <a:buFont typeface="Arial" panose="020B0604020202020204" pitchFamily="34" charset="0"/>
                        <a:buChar char="•"/>
                      </a:pPr>
                      <a:r>
                        <a:rPr lang="en-US" sz="1200" dirty="0">
                          <a:effectLst/>
                        </a:rPr>
                        <a:t>Performance analysis of sorting algorithms</a:t>
                      </a:r>
                      <a:endParaRPr lang="en-PH" sz="1200" dirty="0">
                        <a:effectLst/>
                      </a:endParaRPr>
                    </a:p>
                    <a:p>
                      <a:pPr algn="l"/>
                      <a:r>
                        <a:rPr lang="en-PH" sz="1200" dirty="0">
                          <a:effectLst/>
                          <a:highlight>
                            <a:srgbClr val="FFFF00"/>
                          </a:highlight>
                        </a:rPr>
                        <a:t>FORMATIVE ASSESSMENTS:</a:t>
                      </a:r>
                      <a:endParaRPr lang="en-PH" sz="1200" dirty="0">
                        <a:effectLst/>
                      </a:endParaRPr>
                    </a:p>
                    <a:p>
                      <a:pPr marL="171450" lvl="0" indent="-171450" algn="l">
                        <a:lnSpc>
                          <a:spcPct val="107000"/>
                        </a:lnSpc>
                        <a:buFont typeface="Arial" panose="020B0604020202020204" pitchFamily="34" charset="0"/>
                        <a:buChar char="•"/>
                      </a:pPr>
                      <a:r>
                        <a:rPr lang="en-US" sz="1200" dirty="0">
                          <a:effectLst/>
                        </a:rPr>
                        <a:t>DSA_Week6_MO21 - Sorting Algorithms</a:t>
                      </a:r>
                      <a:r>
                        <a:rPr lang="en-PH" sz="1200" dirty="0">
                          <a:effectLst/>
                        </a:rPr>
                        <a:t>, </a:t>
                      </a:r>
                      <a:r>
                        <a:rPr lang="en-US" sz="1200" dirty="0">
                          <a:effectLst/>
                        </a:rPr>
                        <a:t>Written Quiz 5</a:t>
                      </a:r>
                      <a:r>
                        <a:rPr lang="en-PH" sz="1200" dirty="0">
                          <a:effectLst/>
                        </a:rPr>
                        <a:t>, and </a:t>
                      </a:r>
                      <a:r>
                        <a:rPr lang="en-US" sz="1200" dirty="0">
                          <a:effectLst/>
                        </a:rPr>
                        <a:t>CASE STUDY 4</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330" marR="41330" marT="0" marB="0"/>
                </a:tc>
                <a:extLst>
                  <a:ext uri="{0D108BD9-81ED-4DB2-BD59-A6C34878D82A}">
                    <a16:rowId xmlns:a16="http://schemas.microsoft.com/office/drawing/2014/main" val="3358328686"/>
                  </a:ext>
                </a:extLst>
              </a:tr>
              <a:tr h="1535338">
                <a:tc>
                  <a:txBody>
                    <a:bodyPr/>
                    <a:lstStyle/>
                    <a:p>
                      <a:pPr algn="ctr"/>
                      <a:r>
                        <a:rPr lang="en-PH" sz="1400">
                          <a:effectLst/>
                        </a:rPr>
                        <a:t>Implement Stack ADT Linear Data Structures/Algorithm using an array-based structure.</a:t>
                      </a:r>
                    </a:p>
                    <a:p>
                      <a:pPr algn="ctr"/>
                      <a:r>
                        <a:rPr lang="en-PH" sz="1400">
                          <a:effectLst/>
                        </a:rPr>
                        <a:t>(MO22)</a:t>
                      </a:r>
                      <a:endParaRPr lang="en-PH"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nchor="ctr"/>
                </a:tc>
                <a:tc>
                  <a:txBody>
                    <a:bodyPr/>
                    <a:lstStyle/>
                    <a:p>
                      <a:pPr marL="228600" lvl="0" indent="-228600" algn="just">
                        <a:lnSpc>
                          <a:spcPct val="107000"/>
                        </a:lnSpc>
                        <a:buFont typeface="+mj-lt"/>
                        <a:buAutoNum type="arabicPeriod"/>
                      </a:pPr>
                      <a:r>
                        <a:rPr lang="en-US" sz="1400" dirty="0">
                          <a:effectLst/>
                        </a:rPr>
                        <a:t>Identify the concepts and operations associated with Stack.</a:t>
                      </a:r>
                      <a:endParaRPr lang="en-PH" sz="1400" dirty="0">
                        <a:effectLst/>
                      </a:endParaRPr>
                    </a:p>
                    <a:p>
                      <a:pPr marL="228600" lvl="0" indent="-228600" algn="just">
                        <a:lnSpc>
                          <a:spcPct val="107000"/>
                        </a:lnSpc>
                        <a:buFont typeface="+mj-lt"/>
                        <a:buAutoNum type="arabicPeriod"/>
                      </a:pPr>
                      <a:r>
                        <a:rPr lang="en-US" sz="1400" dirty="0">
                          <a:effectLst/>
                        </a:rPr>
                        <a:t>Design ADTs for Stack data structures.</a:t>
                      </a:r>
                      <a:endParaRPr lang="en-PH" sz="1400" dirty="0">
                        <a:effectLst/>
                      </a:endParaRPr>
                    </a:p>
                    <a:p>
                      <a:pPr marL="228600" lvl="0" indent="-228600" algn="just">
                        <a:lnSpc>
                          <a:spcPct val="107000"/>
                        </a:lnSpc>
                        <a:spcAft>
                          <a:spcPts val="800"/>
                        </a:spcAft>
                        <a:buFont typeface="+mj-lt"/>
                        <a:buAutoNum type="arabicPeriod"/>
                      </a:pPr>
                      <a:r>
                        <a:rPr lang="en-US" sz="1400" dirty="0">
                          <a:effectLst/>
                        </a:rPr>
                        <a:t>Evaluate the performance analysis of Stack algorithms.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330" marR="41330" marT="0" marB="0"/>
                </a:tc>
                <a:tc>
                  <a:txBody>
                    <a:bodyPr/>
                    <a:lstStyle/>
                    <a:p>
                      <a:pPr algn="just"/>
                      <a:r>
                        <a:rPr lang="en-PH" sz="1200" dirty="0">
                          <a:effectLst/>
                        </a:rPr>
                        <a:t>Week 7: Stack </a:t>
                      </a:r>
                      <a:r>
                        <a:rPr lang="en-PH" sz="1200" dirty="0">
                          <a:effectLst/>
                          <a:highlight>
                            <a:srgbClr val="FFFF00"/>
                          </a:highlight>
                        </a:rPr>
                        <a:t>(Chapter 6)</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Stack Definition</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Stack Operations</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Stack ADT Implementation and Application</a:t>
                      </a:r>
                      <a:endParaRPr lang="en-PH" sz="1200" dirty="0">
                        <a:effectLst/>
                      </a:endParaRPr>
                    </a:p>
                    <a:p>
                      <a:pPr marL="171450" lvl="0" indent="-171450" algn="just">
                        <a:lnSpc>
                          <a:spcPct val="107000"/>
                        </a:lnSpc>
                        <a:buFont typeface="Arial" panose="020B0604020202020204" pitchFamily="34" charset="0"/>
                        <a:buChar char="•"/>
                      </a:pPr>
                      <a:r>
                        <a:rPr lang="en-US" sz="1200" dirty="0">
                          <a:effectLst/>
                        </a:rPr>
                        <a:t>Performance analysis of Stack algorithms</a:t>
                      </a:r>
                    </a:p>
                    <a:p>
                      <a:pPr marL="342900" lvl="0" indent="-342900" algn="just">
                        <a:lnSpc>
                          <a:spcPct val="107000"/>
                        </a:lnSpc>
                        <a:buFont typeface="Symbol" pitchFamily="2" charset="2"/>
                        <a:buChar char=""/>
                      </a:pPr>
                      <a:endParaRPr lang="en-PH" sz="300" dirty="0">
                        <a:effectLst/>
                      </a:endParaRPr>
                    </a:p>
                    <a:p>
                      <a:pPr algn="l"/>
                      <a:r>
                        <a:rPr lang="en-PH" sz="1200" dirty="0">
                          <a:effectLst/>
                          <a:highlight>
                            <a:srgbClr val="FFFF00"/>
                          </a:highlight>
                        </a:rPr>
                        <a:t>FORMATIVE ASSESSMENTS:</a:t>
                      </a:r>
                      <a:endParaRPr lang="en-PH" sz="1200" dirty="0">
                        <a:effectLst/>
                      </a:endParaRPr>
                    </a:p>
                    <a:p>
                      <a:pPr marL="342900" lvl="0" indent="-342900" algn="l">
                        <a:lnSpc>
                          <a:spcPct val="107000"/>
                        </a:lnSpc>
                        <a:buFont typeface="Symbol" pitchFamily="2" charset="2"/>
                        <a:buChar char=""/>
                      </a:pPr>
                      <a:r>
                        <a:rPr lang="en-US" sz="1200" dirty="0">
                          <a:effectLst/>
                        </a:rPr>
                        <a:t>DSA_Week7_MO22 - Stack ADT</a:t>
                      </a:r>
                      <a:r>
                        <a:rPr lang="en-PH" sz="1200" dirty="0">
                          <a:effectLst/>
                        </a:rPr>
                        <a:t>, </a:t>
                      </a:r>
                      <a:r>
                        <a:rPr lang="en-US" sz="1200" dirty="0">
                          <a:effectLst/>
                        </a:rPr>
                        <a:t>Written Quiz 6</a:t>
                      </a:r>
                      <a:r>
                        <a:rPr lang="en-PH" sz="1200" dirty="0">
                          <a:effectLst/>
                        </a:rPr>
                        <a:t>, and </a:t>
                      </a:r>
                      <a:r>
                        <a:rPr lang="en-US" sz="1200" dirty="0">
                          <a:effectLst/>
                        </a:rPr>
                        <a:t>CASE STUDY 5</a:t>
                      </a:r>
                      <a:endParaRPr lang="en-PH" sz="1200" dirty="0">
                        <a:effectLst/>
                      </a:endParaRPr>
                    </a:p>
                  </a:txBody>
                  <a:tcPr marL="41330" marR="41330" marT="0" marB="0"/>
                </a:tc>
                <a:extLst>
                  <a:ext uri="{0D108BD9-81ED-4DB2-BD59-A6C34878D82A}">
                    <a16:rowId xmlns:a16="http://schemas.microsoft.com/office/drawing/2014/main" val="2012188220"/>
                  </a:ext>
                </a:extLst>
              </a:tr>
              <a:tr h="1707841">
                <a:tc>
                  <a:txBody>
                    <a:bodyPr/>
                    <a:lstStyle/>
                    <a:p>
                      <a:pPr algn="ctr"/>
                      <a:r>
                        <a:rPr lang="en-PH" sz="1400">
                          <a:effectLst/>
                        </a:rPr>
                        <a:t>Implement Queue Linear Data Structures/Algorithms using an array-based structure.</a:t>
                      </a:r>
                    </a:p>
                    <a:p>
                      <a:pPr algn="ctr"/>
                      <a:r>
                        <a:rPr lang="en-PH" sz="1400">
                          <a:effectLst/>
                        </a:rPr>
                        <a:t>(MO23)</a:t>
                      </a:r>
                      <a:endParaRPr lang="en-PH"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nchor="ctr"/>
                </a:tc>
                <a:tc>
                  <a:txBody>
                    <a:bodyPr/>
                    <a:lstStyle/>
                    <a:p>
                      <a:pPr marL="228600" lvl="0" indent="-228600" algn="just">
                        <a:lnSpc>
                          <a:spcPct val="107000"/>
                        </a:lnSpc>
                        <a:buFont typeface="+mj-lt"/>
                        <a:buAutoNum type="arabicPeriod"/>
                      </a:pPr>
                      <a:r>
                        <a:rPr lang="en-US" sz="1400" dirty="0">
                          <a:effectLst/>
                        </a:rPr>
                        <a:t>Identify the concepts and operations associated with Queue.</a:t>
                      </a:r>
                      <a:endParaRPr lang="en-PH" sz="1400" dirty="0">
                        <a:effectLst/>
                      </a:endParaRPr>
                    </a:p>
                    <a:p>
                      <a:pPr marL="228600" lvl="0" indent="-228600" algn="just">
                        <a:lnSpc>
                          <a:spcPct val="107000"/>
                        </a:lnSpc>
                        <a:buFont typeface="+mj-lt"/>
                        <a:buAutoNum type="arabicPeriod"/>
                      </a:pPr>
                      <a:r>
                        <a:rPr lang="en-US" sz="1400" dirty="0">
                          <a:effectLst/>
                        </a:rPr>
                        <a:t>Design ADTs for Queue data structures.</a:t>
                      </a:r>
                      <a:endParaRPr lang="en-PH" sz="1400" dirty="0">
                        <a:effectLst/>
                      </a:endParaRPr>
                    </a:p>
                    <a:p>
                      <a:pPr marL="228600" lvl="0" indent="-228600" algn="just">
                        <a:lnSpc>
                          <a:spcPct val="107000"/>
                        </a:lnSpc>
                        <a:spcAft>
                          <a:spcPts val="800"/>
                        </a:spcAft>
                        <a:buFont typeface="+mj-lt"/>
                        <a:buAutoNum type="arabicPeriod"/>
                      </a:pPr>
                      <a:r>
                        <a:rPr lang="en-US" sz="1400" dirty="0">
                          <a:effectLst/>
                        </a:rPr>
                        <a:t>Evaluate the performance analysis of Queue algorithms.</a:t>
                      </a:r>
                      <a:endParaRPr lang="en-PH"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330" marR="41330" marT="0" marB="0"/>
                </a:tc>
                <a:tc>
                  <a:txBody>
                    <a:bodyPr/>
                    <a:lstStyle/>
                    <a:p>
                      <a:pPr algn="just"/>
                      <a:r>
                        <a:rPr lang="en-PH" sz="1200" dirty="0">
                          <a:effectLst/>
                        </a:rPr>
                        <a:t>Week 8: Queue </a:t>
                      </a:r>
                      <a:r>
                        <a:rPr lang="en-PH" sz="1200" dirty="0">
                          <a:effectLst/>
                          <a:highlight>
                            <a:srgbClr val="FFFF00"/>
                          </a:highlight>
                        </a:rPr>
                        <a:t>(Chapter 6)</a:t>
                      </a:r>
                      <a:endParaRPr lang="en-PH" sz="1200" dirty="0">
                        <a:effectLst/>
                      </a:endParaRPr>
                    </a:p>
                    <a:p>
                      <a:pPr marL="171450" lvl="0" indent="-171450" algn="l">
                        <a:lnSpc>
                          <a:spcPct val="107000"/>
                        </a:lnSpc>
                        <a:buFont typeface="Arial" panose="020B0604020202020204" pitchFamily="34" charset="0"/>
                        <a:buChar char="•"/>
                      </a:pPr>
                      <a:r>
                        <a:rPr lang="en-US" sz="1200" dirty="0">
                          <a:effectLst/>
                        </a:rPr>
                        <a:t>Queue Definition and Concepts</a:t>
                      </a:r>
                      <a:endParaRPr lang="en-PH" sz="1200" dirty="0">
                        <a:effectLst/>
                      </a:endParaRPr>
                    </a:p>
                    <a:p>
                      <a:pPr marL="171450" lvl="0" indent="-171450" algn="l">
                        <a:lnSpc>
                          <a:spcPct val="107000"/>
                        </a:lnSpc>
                        <a:buFont typeface="Arial" panose="020B0604020202020204" pitchFamily="34" charset="0"/>
                        <a:buChar char="•"/>
                      </a:pPr>
                      <a:r>
                        <a:rPr lang="en-US" sz="1200" dirty="0">
                          <a:effectLst/>
                        </a:rPr>
                        <a:t>Queue Properties and Operations</a:t>
                      </a:r>
                      <a:endParaRPr lang="en-PH" sz="1200" dirty="0">
                        <a:effectLst/>
                      </a:endParaRPr>
                    </a:p>
                    <a:p>
                      <a:pPr marL="171450" lvl="0" indent="-171450" algn="l">
                        <a:lnSpc>
                          <a:spcPct val="107000"/>
                        </a:lnSpc>
                        <a:buFont typeface="Arial" panose="020B0604020202020204" pitchFamily="34" charset="0"/>
                        <a:buChar char="•"/>
                      </a:pPr>
                      <a:r>
                        <a:rPr lang="en-US" sz="1200" dirty="0">
                          <a:effectLst/>
                        </a:rPr>
                        <a:t>ADT Queue Implementation and Application</a:t>
                      </a:r>
                      <a:endParaRPr lang="en-PH" sz="1200" dirty="0">
                        <a:effectLst/>
                      </a:endParaRPr>
                    </a:p>
                    <a:p>
                      <a:pPr marL="171450" lvl="0" indent="-171450" algn="l">
                        <a:lnSpc>
                          <a:spcPct val="107000"/>
                        </a:lnSpc>
                        <a:spcAft>
                          <a:spcPts val="800"/>
                        </a:spcAft>
                        <a:buFont typeface="Arial" panose="020B0604020202020204" pitchFamily="34" charset="0"/>
                        <a:buChar char="•"/>
                      </a:pPr>
                      <a:r>
                        <a:rPr lang="en-US" sz="1200" dirty="0">
                          <a:effectLst/>
                        </a:rPr>
                        <a:t>Performance analysis of Queue algorithms</a:t>
                      </a:r>
                      <a:endParaRPr lang="en-PH" sz="1200" dirty="0">
                        <a:effectLst/>
                      </a:endParaRPr>
                    </a:p>
                    <a:p>
                      <a:pPr algn="l"/>
                      <a:r>
                        <a:rPr lang="en-PH" sz="1200" dirty="0">
                          <a:effectLst/>
                          <a:highlight>
                            <a:srgbClr val="FFFF00"/>
                          </a:highlight>
                        </a:rPr>
                        <a:t>FORMATIVE ASSESSMENTS:</a:t>
                      </a:r>
                      <a:endParaRPr lang="en-PH" sz="1200" dirty="0">
                        <a:effectLst/>
                      </a:endParaRPr>
                    </a:p>
                    <a:p>
                      <a:pPr marL="171450" lvl="0" indent="-171450" algn="l">
                        <a:lnSpc>
                          <a:spcPct val="107000"/>
                        </a:lnSpc>
                        <a:buFont typeface="Arial" panose="020B0604020202020204" pitchFamily="34" charset="0"/>
                        <a:buChar char="•"/>
                      </a:pPr>
                      <a:r>
                        <a:rPr lang="en-US" sz="1200" dirty="0">
                          <a:effectLst/>
                        </a:rPr>
                        <a:t>DSA_Week8_MO23 - Queue ADT</a:t>
                      </a:r>
                      <a:r>
                        <a:rPr lang="en-PH" sz="1200" dirty="0">
                          <a:effectLst/>
                        </a:rPr>
                        <a:t>, </a:t>
                      </a:r>
                      <a:r>
                        <a:rPr lang="en-US" sz="1200" dirty="0">
                          <a:effectLst/>
                        </a:rPr>
                        <a:t>Written Quiz 7</a:t>
                      </a:r>
                      <a:r>
                        <a:rPr lang="en-PH" sz="1200" dirty="0">
                          <a:effectLst/>
                        </a:rPr>
                        <a:t>, </a:t>
                      </a:r>
                      <a:r>
                        <a:rPr lang="en-US" sz="1200" dirty="0">
                          <a:effectLst/>
                        </a:rPr>
                        <a:t>Long Quiz 2 (Review)</a:t>
                      </a:r>
                      <a:r>
                        <a:rPr lang="en-PH" sz="1200" dirty="0">
                          <a:effectLst/>
                        </a:rPr>
                        <a:t>, and </a:t>
                      </a:r>
                      <a:r>
                        <a:rPr lang="en-US" sz="1200" dirty="0">
                          <a:effectLst/>
                        </a:rPr>
                        <a:t>CASE STUDY 6</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1330" marR="41330" marT="0" marB="0"/>
                </a:tc>
                <a:extLst>
                  <a:ext uri="{0D108BD9-81ED-4DB2-BD59-A6C34878D82A}">
                    <a16:rowId xmlns:a16="http://schemas.microsoft.com/office/drawing/2014/main" val="168296013"/>
                  </a:ext>
                </a:extLst>
              </a:tr>
              <a:tr h="186539">
                <a:tc gridSpan="3">
                  <a:txBody>
                    <a:bodyPr/>
                    <a:lstStyle/>
                    <a:p>
                      <a:pPr algn="ctr"/>
                      <a:r>
                        <a:rPr lang="en-PH" sz="1200" dirty="0">
                          <a:effectLst/>
                        </a:rPr>
                        <a:t>M2 Summative Assessments (Mandatory Face to Face) – Written and Hands-on</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1330" marR="4133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64807878"/>
                  </a:ext>
                </a:extLst>
              </a:tr>
            </a:tbl>
          </a:graphicData>
        </a:graphic>
      </p:graphicFrame>
      <p:grpSp>
        <p:nvGrpSpPr>
          <p:cNvPr id="4" name="Group 3">
            <a:extLst>
              <a:ext uri="{FF2B5EF4-FFF2-40B4-BE49-F238E27FC236}">
                <a16:creationId xmlns:a16="http://schemas.microsoft.com/office/drawing/2014/main" id="{BBA7558D-99A4-6F0B-E86E-EE5FD7A1D863}"/>
              </a:ext>
            </a:extLst>
          </p:cNvPr>
          <p:cNvGrpSpPr/>
          <p:nvPr/>
        </p:nvGrpSpPr>
        <p:grpSpPr>
          <a:xfrm>
            <a:off x="8837878" y="305872"/>
            <a:ext cx="2404745" cy="802005"/>
            <a:chOff x="0" y="0"/>
            <a:chExt cx="2405148" cy="802005"/>
          </a:xfrm>
        </p:grpSpPr>
        <p:sp>
          <p:nvSpPr>
            <p:cNvPr id="5" name="Alternate Process 4">
              <a:extLst>
                <a:ext uri="{FF2B5EF4-FFF2-40B4-BE49-F238E27FC236}">
                  <a16:creationId xmlns:a16="http://schemas.microsoft.com/office/drawing/2014/main" id="{53B658C9-3B1F-C244-8DBF-FF91F3A0A117}"/>
                </a:ext>
              </a:extLst>
            </p:cNvPr>
            <p:cNvSpPr/>
            <p:nvPr/>
          </p:nvSpPr>
          <p:spPr>
            <a:xfrm>
              <a:off x="673330" y="357447"/>
              <a:ext cx="1731818" cy="285750"/>
            </a:xfrm>
            <a:prstGeom prst="flowChartAlternate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000000"/>
                  </a:solidFill>
                  <a:effectLst/>
                  <a:latin typeface="Cambria" panose="02040503050406030204" pitchFamily="18" charset="0"/>
                  <a:ea typeface="Times New Roman" panose="02020603050405020304" pitchFamily="18" charset="0"/>
                </a:rPr>
                <a:t>COURSE OUTCOMES 2</a:t>
              </a:r>
              <a:endParaRPr lang="en-PH" sz="1200">
                <a:effectLst/>
                <a:latin typeface="Times New Roman" panose="02020603050405020304" pitchFamily="18" charset="0"/>
                <a:ea typeface="Times New Roman" panose="02020603050405020304" pitchFamily="18" charset="0"/>
              </a:endParaRPr>
            </a:p>
          </p:txBody>
        </p:sp>
        <p:pic>
          <p:nvPicPr>
            <p:cNvPr id="6" name="Picture 5" descr="A dart in the center of a target&#10;&#10;Description automatically generated">
              <a:extLst>
                <a:ext uri="{FF2B5EF4-FFF2-40B4-BE49-F238E27FC236}">
                  <a16:creationId xmlns:a16="http://schemas.microsoft.com/office/drawing/2014/main" id="{1F050E1A-A358-9112-311A-E958B50A05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560" r="22521"/>
            <a:stretch/>
          </p:blipFill>
          <p:spPr bwMode="auto">
            <a:xfrm>
              <a:off x="0" y="0"/>
              <a:ext cx="803275" cy="80200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2370030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1E755BC-CBD2-6C8A-B063-801001BF9CDA}"/>
              </a:ext>
            </a:extLst>
          </p:cNvPr>
          <p:cNvGraphicFramePr>
            <a:graphicFrameLocks noGrp="1"/>
          </p:cNvGraphicFramePr>
          <p:nvPr>
            <p:extLst>
              <p:ext uri="{D42A27DB-BD31-4B8C-83A1-F6EECF244321}">
                <p14:modId xmlns:p14="http://schemas.microsoft.com/office/powerpoint/2010/main" val="3729643301"/>
              </p:ext>
            </p:extLst>
          </p:nvPr>
        </p:nvGraphicFramePr>
        <p:xfrm>
          <a:off x="591149" y="1062717"/>
          <a:ext cx="10756789" cy="5523091"/>
        </p:xfrm>
        <a:graphic>
          <a:graphicData uri="http://schemas.openxmlformats.org/drawingml/2006/table">
            <a:tbl>
              <a:tblPr firstRow="1" firstCol="1" bandRow="1">
                <a:tableStyleId>{5C22544A-7EE6-4342-B048-85BDC9FD1C3A}</a:tableStyleId>
              </a:tblPr>
              <a:tblGrid>
                <a:gridCol w="2137998">
                  <a:extLst>
                    <a:ext uri="{9D8B030D-6E8A-4147-A177-3AD203B41FA5}">
                      <a16:colId xmlns:a16="http://schemas.microsoft.com/office/drawing/2014/main" val="3303312658"/>
                    </a:ext>
                  </a:extLst>
                </a:gridCol>
                <a:gridCol w="3606777">
                  <a:extLst>
                    <a:ext uri="{9D8B030D-6E8A-4147-A177-3AD203B41FA5}">
                      <a16:colId xmlns:a16="http://schemas.microsoft.com/office/drawing/2014/main" val="3469652061"/>
                    </a:ext>
                  </a:extLst>
                </a:gridCol>
                <a:gridCol w="5012014">
                  <a:extLst>
                    <a:ext uri="{9D8B030D-6E8A-4147-A177-3AD203B41FA5}">
                      <a16:colId xmlns:a16="http://schemas.microsoft.com/office/drawing/2014/main" val="3687938103"/>
                    </a:ext>
                  </a:extLst>
                </a:gridCol>
              </a:tblGrid>
              <a:tr h="174025">
                <a:tc>
                  <a:txBody>
                    <a:bodyPr/>
                    <a:lstStyle/>
                    <a:p>
                      <a:pPr algn="ctr"/>
                      <a:r>
                        <a:rPr lang="en-PH" sz="1200">
                          <a:effectLst/>
                        </a:rPr>
                        <a:t>MEDIATING OUTCOMES</a:t>
                      </a:r>
                      <a:endParaRPr lang="en-PH"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tc>
                <a:tc>
                  <a:txBody>
                    <a:bodyPr/>
                    <a:lstStyle/>
                    <a:p>
                      <a:pPr algn="ctr"/>
                      <a:r>
                        <a:rPr lang="en-PH" sz="1200" dirty="0">
                          <a:effectLst/>
                        </a:rPr>
                        <a:t>INTENDED LEARNING OUTCOMES</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tc>
                <a:tc>
                  <a:txBody>
                    <a:bodyPr/>
                    <a:lstStyle/>
                    <a:p>
                      <a:pPr algn="ctr"/>
                      <a:r>
                        <a:rPr lang="en-PH" sz="1000">
                          <a:effectLst/>
                        </a:rPr>
                        <a:t>TOPICS/FORMATIVE ASSESSMENTS</a:t>
                      </a:r>
                      <a:endParaRPr lang="en-PH"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tc>
                <a:extLst>
                  <a:ext uri="{0D108BD9-81ED-4DB2-BD59-A6C34878D82A}">
                    <a16:rowId xmlns:a16="http://schemas.microsoft.com/office/drawing/2014/main" val="649589662"/>
                  </a:ext>
                </a:extLst>
              </a:tr>
              <a:tr h="1218172">
                <a:tc>
                  <a:txBody>
                    <a:bodyPr/>
                    <a:lstStyle/>
                    <a:p>
                      <a:pPr algn="ctr"/>
                      <a:r>
                        <a:rPr lang="en-PH" sz="1200" dirty="0">
                          <a:effectLst/>
                        </a:rPr>
                        <a:t>Implement LinkedList ADT Linear Data Structures/Algorithm using a dynamic-based structure.</a:t>
                      </a:r>
                    </a:p>
                    <a:p>
                      <a:pPr algn="ctr"/>
                      <a:r>
                        <a:rPr lang="en-PH" sz="1200" dirty="0">
                          <a:effectLst/>
                        </a:rPr>
                        <a:t>(MO23)</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nchor="ctr"/>
                </a:tc>
                <a:tc>
                  <a:txBody>
                    <a:bodyPr/>
                    <a:lstStyle/>
                    <a:p>
                      <a:pPr marL="228600" lvl="0" indent="-228600" algn="just">
                        <a:lnSpc>
                          <a:spcPct val="107000"/>
                        </a:lnSpc>
                        <a:buFont typeface="+mj-lt"/>
                        <a:buAutoNum type="arabicPeriod"/>
                      </a:pPr>
                      <a:r>
                        <a:rPr lang="en-US" sz="1200" dirty="0">
                          <a:effectLst/>
                        </a:rPr>
                        <a:t>Demonstrate an understanding of LinkedList operations, including insertion, deletion, and traversal.</a:t>
                      </a:r>
                      <a:endParaRPr lang="en-PH" sz="1200" dirty="0">
                        <a:effectLst/>
                      </a:endParaRPr>
                    </a:p>
                    <a:p>
                      <a:pPr marL="228600" lvl="0" indent="-228600" algn="just">
                        <a:lnSpc>
                          <a:spcPct val="107000"/>
                        </a:lnSpc>
                        <a:buFont typeface="+mj-lt"/>
                        <a:buAutoNum type="arabicPeriod"/>
                      </a:pPr>
                      <a:r>
                        <a:rPr lang="en-US" sz="1200" dirty="0">
                          <a:effectLst/>
                        </a:rPr>
                        <a:t>Implement ADTs for LinkedList data structures.</a:t>
                      </a:r>
                      <a:endParaRPr lang="en-PH" sz="1200" dirty="0">
                        <a:effectLst/>
                      </a:endParaRPr>
                    </a:p>
                    <a:p>
                      <a:pPr marL="228600" lvl="0" indent="-228600" algn="just">
                        <a:lnSpc>
                          <a:spcPct val="107000"/>
                        </a:lnSpc>
                        <a:spcAft>
                          <a:spcPts val="800"/>
                        </a:spcAft>
                        <a:buFont typeface="+mj-lt"/>
                        <a:buAutoNum type="arabicPeriod"/>
                      </a:pPr>
                      <a:r>
                        <a:rPr lang="en-US" sz="1200" dirty="0">
                          <a:effectLst/>
                        </a:rPr>
                        <a:t>Evaluate the performance analysis </a:t>
                      </a:r>
                      <a:r>
                        <a:rPr lang="en-US" sz="1200" dirty="0" err="1">
                          <a:effectLst/>
                        </a:rPr>
                        <a:t>Linkedlist</a:t>
                      </a:r>
                      <a:r>
                        <a:rPr lang="en-US" sz="1200" dirty="0">
                          <a:effectLst/>
                        </a:rPr>
                        <a:t> operations.</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53" marR="38153" marT="0" marB="0"/>
                </a:tc>
                <a:tc>
                  <a:txBody>
                    <a:bodyPr/>
                    <a:lstStyle/>
                    <a:p>
                      <a:pPr algn="just"/>
                      <a:r>
                        <a:rPr lang="en-PH" sz="1000" dirty="0">
                          <a:effectLst/>
                        </a:rPr>
                        <a:t>Week 10: LinkedList Algorithms </a:t>
                      </a:r>
                      <a:r>
                        <a:rPr lang="en-PH" sz="1000" dirty="0">
                          <a:effectLst/>
                          <a:highlight>
                            <a:srgbClr val="FFFF00"/>
                          </a:highlight>
                        </a:rPr>
                        <a:t>(Chapter 3)</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Types of LinkedList (Singly, Doubly, and Circular LinkedList)</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Operations (insertion, deletion, traversal)</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ADT Implementation and Application</a:t>
                      </a:r>
                      <a:endParaRPr lang="en-PH" sz="1000" dirty="0">
                        <a:effectLst/>
                      </a:endParaRPr>
                    </a:p>
                    <a:p>
                      <a:pPr marL="171450" lvl="0" indent="-171450" algn="just">
                        <a:lnSpc>
                          <a:spcPct val="107000"/>
                        </a:lnSpc>
                        <a:spcAft>
                          <a:spcPts val="800"/>
                        </a:spcAft>
                        <a:buFont typeface="Arial" panose="020B0604020202020204" pitchFamily="34" charset="0"/>
                        <a:buChar char="•"/>
                      </a:pPr>
                      <a:r>
                        <a:rPr lang="en-US" sz="1000" dirty="0">
                          <a:effectLst/>
                        </a:rPr>
                        <a:t>Performance analysis of LinkedList algorithms</a:t>
                      </a:r>
                      <a:endParaRPr lang="en-PH" sz="1000" dirty="0">
                        <a:effectLst/>
                      </a:endParaRPr>
                    </a:p>
                    <a:p>
                      <a:pPr algn="l"/>
                      <a:r>
                        <a:rPr lang="en-PH" sz="1000" dirty="0">
                          <a:effectLst/>
                          <a:highlight>
                            <a:srgbClr val="FFFF00"/>
                          </a:highlight>
                        </a:rPr>
                        <a:t>FORMATIVE ASSESSMENTS:</a:t>
                      </a:r>
                      <a:endParaRPr lang="en-PH" sz="1000" dirty="0">
                        <a:effectLst/>
                      </a:endParaRPr>
                    </a:p>
                    <a:p>
                      <a:pPr marL="171450" lvl="0" indent="-171450" algn="l">
                        <a:lnSpc>
                          <a:spcPct val="107000"/>
                        </a:lnSpc>
                        <a:buFont typeface="Arial" panose="020B0604020202020204" pitchFamily="34" charset="0"/>
                        <a:buChar char="•"/>
                      </a:pPr>
                      <a:r>
                        <a:rPr lang="en-US" sz="1000" dirty="0">
                          <a:effectLst/>
                        </a:rPr>
                        <a:t>DSA_Week10_MO31 - LinkedList ADT</a:t>
                      </a:r>
                      <a:r>
                        <a:rPr lang="en-PH" sz="1000" dirty="0">
                          <a:effectLst/>
                        </a:rPr>
                        <a:t>, </a:t>
                      </a:r>
                      <a:r>
                        <a:rPr lang="en-US" sz="1000" dirty="0">
                          <a:effectLst/>
                        </a:rPr>
                        <a:t>Written Quiz 8</a:t>
                      </a:r>
                      <a:r>
                        <a:rPr lang="en-PH" sz="1000" dirty="0">
                          <a:effectLst/>
                        </a:rPr>
                        <a:t>, and </a:t>
                      </a:r>
                      <a:r>
                        <a:rPr lang="en-US" sz="1000" dirty="0">
                          <a:effectLst/>
                        </a:rPr>
                        <a:t>CASE STUDY 7 </a:t>
                      </a:r>
                      <a:endParaRPr lang="en-PH" sz="1000" dirty="0">
                        <a:effectLst/>
                      </a:endParaRPr>
                    </a:p>
                  </a:txBody>
                  <a:tcPr marL="38153" marR="38153" marT="0" marB="0"/>
                </a:tc>
                <a:extLst>
                  <a:ext uri="{0D108BD9-81ED-4DB2-BD59-A6C34878D82A}">
                    <a16:rowId xmlns:a16="http://schemas.microsoft.com/office/drawing/2014/main" val="3668958650"/>
                  </a:ext>
                </a:extLst>
              </a:tr>
              <a:tr h="1466036">
                <a:tc>
                  <a:txBody>
                    <a:bodyPr/>
                    <a:lstStyle/>
                    <a:p>
                      <a:pPr algn="ctr"/>
                      <a:r>
                        <a:rPr lang="en-PH" sz="1200" dirty="0">
                          <a:effectLst/>
                        </a:rPr>
                        <a:t>Build ADTs for Binary Tree (M032)</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nchor="ctr"/>
                </a:tc>
                <a:tc>
                  <a:txBody>
                    <a:bodyPr/>
                    <a:lstStyle/>
                    <a:p>
                      <a:pPr marL="228600" lvl="0" indent="-228600" algn="just">
                        <a:lnSpc>
                          <a:spcPct val="107000"/>
                        </a:lnSpc>
                        <a:buFont typeface="+mj-lt"/>
                        <a:buAutoNum type="arabicPeriod"/>
                      </a:pPr>
                      <a:r>
                        <a:rPr lang="en-PH" sz="1200" dirty="0">
                          <a:effectLst/>
                        </a:rPr>
                        <a:t> Identify the properties and operations of the Binary Tree structure</a:t>
                      </a:r>
                    </a:p>
                    <a:p>
                      <a:pPr marL="228600" lvl="0" indent="-228600" algn="just">
                        <a:lnSpc>
                          <a:spcPct val="107000"/>
                        </a:lnSpc>
                        <a:buFont typeface="+mj-lt"/>
                        <a:buAutoNum type="arabicPeriod"/>
                      </a:pPr>
                      <a:r>
                        <a:rPr lang="en-PH" sz="1200" dirty="0">
                          <a:effectLst/>
                        </a:rPr>
                        <a:t>Perform Breadth-first and depth-first Traversals</a:t>
                      </a:r>
                    </a:p>
                    <a:p>
                      <a:pPr marL="228600" lvl="0" indent="-228600" algn="just">
                        <a:lnSpc>
                          <a:spcPct val="107000"/>
                        </a:lnSpc>
                        <a:spcAft>
                          <a:spcPts val="800"/>
                        </a:spcAft>
                        <a:buFont typeface="+mj-lt"/>
                        <a:buAutoNum type="arabicPeriod"/>
                      </a:pPr>
                      <a:r>
                        <a:rPr lang="en-US" sz="1200" dirty="0">
                          <a:effectLst/>
                        </a:rPr>
                        <a:t>Develop  ADT on Binary Tree structures</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53" marR="38153" marT="0" marB="0"/>
                </a:tc>
                <a:tc>
                  <a:txBody>
                    <a:bodyPr/>
                    <a:lstStyle/>
                    <a:p>
                      <a:pPr algn="just"/>
                      <a:r>
                        <a:rPr lang="en-PH" sz="1000" dirty="0">
                          <a:effectLst/>
                        </a:rPr>
                        <a:t>Week 11: General Tree and Binary Trees (BT) </a:t>
                      </a:r>
                      <a:r>
                        <a:rPr lang="en-PH" sz="1000" dirty="0">
                          <a:effectLst/>
                          <a:highlight>
                            <a:srgbClr val="FFFF00"/>
                          </a:highlight>
                        </a:rPr>
                        <a:t>(Chapter 8)</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Types of BT</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BT Operations</a:t>
                      </a:r>
                      <a:r>
                        <a:rPr lang="en-PH" sz="1000" dirty="0">
                          <a:effectLst/>
                        </a:rPr>
                        <a:t> and </a:t>
                      </a:r>
                      <a:r>
                        <a:rPr lang="en-US" sz="1000" dirty="0">
                          <a:effectLst/>
                        </a:rPr>
                        <a:t>Traversals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Breadth-first (Level Order Traversal)</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Dept-first (</a:t>
                      </a:r>
                      <a:r>
                        <a:rPr lang="en-US" sz="1000" dirty="0" err="1">
                          <a:effectLst/>
                        </a:rPr>
                        <a:t>Inorder</a:t>
                      </a:r>
                      <a:r>
                        <a:rPr lang="en-US" sz="1000" dirty="0">
                          <a:effectLst/>
                        </a:rPr>
                        <a:t>, </a:t>
                      </a:r>
                      <a:r>
                        <a:rPr lang="en-US" sz="1000" dirty="0" err="1">
                          <a:effectLst/>
                        </a:rPr>
                        <a:t>PreOrder</a:t>
                      </a:r>
                      <a:r>
                        <a:rPr lang="en-US" sz="1000" dirty="0">
                          <a:effectLst/>
                        </a:rPr>
                        <a:t>, </a:t>
                      </a:r>
                      <a:r>
                        <a:rPr lang="en-US" sz="1000" dirty="0" err="1">
                          <a:effectLst/>
                        </a:rPr>
                        <a:t>Postorder</a:t>
                      </a:r>
                      <a:r>
                        <a:rPr lang="en-US" sz="1000" dirty="0">
                          <a:effectLst/>
                        </a:rPr>
                        <a:t>)</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ADT Implementation and Application</a:t>
                      </a:r>
                      <a:endParaRPr lang="en-PH" sz="1000" dirty="0">
                        <a:effectLst/>
                      </a:endParaRPr>
                    </a:p>
                    <a:p>
                      <a:pPr marL="171450" lvl="0" indent="-171450" algn="just">
                        <a:lnSpc>
                          <a:spcPct val="107000"/>
                        </a:lnSpc>
                        <a:spcAft>
                          <a:spcPts val="800"/>
                        </a:spcAft>
                        <a:buFont typeface="Arial" panose="020B0604020202020204" pitchFamily="34" charset="0"/>
                        <a:buChar char="•"/>
                      </a:pPr>
                      <a:r>
                        <a:rPr lang="en-US" sz="1000" dirty="0">
                          <a:effectLst/>
                        </a:rPr>
                        <a:t>Performance analysis of BT operations</a:t>
                      </a:r>
                      <a:endParaRPr lang="en-PH" sz="1000" dirty="0">
                        <a:effectLst/>
                      </a:endParaRPr>
                    </a:p>
                    <a:p>
                      <a:pPr algn="l"/>
                      <a:r>
                        <a:rPr lang="en-PH" sz="1000" dirty="0">
                          <a:effectLst/>
                          <a:highlight>
                            <a:srgbClr val="FFFF00"/>
                          </a:highlight>
                        </a:rPr>
                        <a:t>FORMATIVE ASSESSMENTS:</a:t>
                      </a:r>
                      <a:endParaRPr lang="en-PH" sz="1000" dirty="0">
                        <a:effectLst/>
                      </a:endParaRPr>
                    </a:p>
                    <a:p>
                      <a:pPr marL="171450" lvl="0" indent="-171450" algn="l">
                        <a:lnSpc>
                          <a:spcPct val="107000"/>
                        </a:lnSpc>
                        <a:buFont typeface="Arial" panose="020B0604020202020204" pitchFamily="34" charset="0"/>
                        <a:buChar char="•"/>
                      </a:pPr>
                      <a:r>
                        <a:rPr lang="en-US" sz="1000" dirty="0">
                          <a:effectLst/>
                        </a:rPr>
                        <a:t>DSA_Week11_MO32 - Binary Tree ADT</a:t>
                      </a:r>
                      <a:r>
                        <a:rPr lang="en-PH" sz="1000" dirty="0">
                          <a:effectLst/>
                        </a:rPr>
                        <a:t>, </a:t>
                      </a:r>
                      <a:r>
                        <a:rPr lang="en-US" sz="1000" dirty="0">
                          <a:effectLst/>
                        </a:rPr>
                        <a:t>Written Quiz 9</a:t>
                      </a:r>
                      <a:r>
                        <a:rPr lang="en-PH" sz="1000" dirty="0">
                          <a:effectLst/>
                        </a:rPr>
                        <a:t>, and </a:t>
                      </a:r>
                      <a:r>
                        <a:rPr lang="en-US" sz="1000" dirty="0">
                          <a:effectLst/>
                        </a:rPr>
                        <a:t>CASE STUDY 8</a:t>
                      </a:r>
                      <a:endParaRPr lang="en-PH" sz="1000" dirty="0">
                        <a:effectLst/>
                      </a:endParaRPr>
                    </a:p>
                  </a:txBody>
                  <a:tcPr marL="38153" marR="38153" marT="0" marB="0"/>
                </a:tc>
                <a:extLst>
                  <a:ext uri="{0D108BD9-81ED-4DB2-BD59-A6C34878D82A}">
                    <a16:rowId xmlns:a16="http://schemas.microsoft.com/office/drawing/2014/main" val="386082568"/>
                  </a:ext>
                </a:extLst>
              </a:tr>
              <a:tr h="1310864">
                <a:tc>
                  <a:txBody>
                    <a:bodyPr/>
                    <a:lstStyle/>
                    <a:p>
                      <a:pPr algn="ctr"/>
                      <a:r>
                        <a:rPr lang="en-PH" sz="1200" dirty="0">
                          <a:effectLst/>
                        </a:rPr>
                        <a:t>Build ADTs for Binary Search Tree </a:t>
                      </a:r>
                    </a:p>
                    <a:p>
                      <a:pPr algn="ctr"/>
                      <a:r>
                        <a:rPr lang="en-PH" sz="1200" dirty="0">
                          <a:effectLst/>
                        </a:rPr>
                        <a:t>(M033)</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nchor="ctr"/>
                </a:tc>
                <a:tc>
                  <a:txBody>
                    <a:bodyPr/>
                    <a:lstStyle/>
                    <a:p>
                      <a:pPr marL="228600" lvl="0" indent="-228600" algn="just">
                        <a:lnSpc>
                          <a:spcPct val="107000"/>
                        </a:lnSpc>
                        <a:buFont typeface="+mj-lt"/>
                        <a:buAutoNum type="arabicPeriod"/>
                      </a:pPr>
                      <a:r>
                        <a:rPr lang="en-PH" sz="1200" dirty="0">
                          <a:effectLst/>
                        </a:rPr>
                        <a:t>Identify the properties and operations of the Binary Search Tree structure</a:t>
                      </a:r>
                    </a:p>
                    <a:p>
                      <a:pPr marL="228600" lvl="0" indent="-228600" algn="just">
                        <a:lnSpc>
                          <a:spcPct val="107000"/>
                        </a:lnSpc>
                        <a:buFont typeface="+mj-lt"/>
                        <a:buAutoNum type="arabicPeriod"/>
                      </a:pPr>
                      <a:r>
                        <a:rPr lang="en-PH" sz="1200" dirty="0">
                          <a:effectLst/>
                        </a:rPr>
                        <a:t>Perform Breadth-first and depth-first Traversals</a:t>
                      </a:r>
                    </a:p>
                    <a:p>
                      <a:pPr marL="228600" lvl="0" indent="-228600" algn="l">
                        <a:lnSpc>
                          <a:spcPct val="107000"/>
                        </a:lnSpc>
                        <a:spcAft>
                          <a:spcPts val="800"/>
                        </a:spcAft>
                        <a:buFont typeface="+mj-lt"/>
                        <a:buAutoNum type="arabicPeriod"/>
                      </a:pPr>
                      <a:r>
                        <a:rPr lang="en-PH" sz="1200" dirty="0">
                          <a:effectLst/>
                        </a:rPr>
                        <a:t>Develop  ADT on Binary Search Tree structures</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53" marR="38153" marT="0" marB="0"/>
                </a:tc>
                <a:tc>
                  <a:txBody>
                    <a:bodyPr/>
                    <a:lstStyle/>
                    <a:p>
                      <a:pPr algn="just"/>
                      <a:r>
                        <a:rPr lang="en-PH" sz="1000" dirty="0">
                          <a:effectLst/>
                        </a:rPr>
                        <a:t>Week 12: Binary Search Trees (BST) </a:t>
                      </a:r>
                      <a:r>
                        <a:rPr lang="en-PH" sz="1000" dirty="0">
                          <a:effectLst/>
                          <a:highlight>
                            <a:srgbClr val="FFFF00"/>
                          </a:highlight>
                        </a:rPr>
                        <a:t>(Chapter 11)</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BST Operations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BST Cases deletions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BST Traversals</a:t>
                      </a:r>
                      <a:endParaRPr lang="en-PH" sz="1000" dirty="0">
                        <a:effectLst/>
                      </a:endParaRPr>
                    </a:p>
                    <a:p>
                      <a:pPr marL="171450" lvl="0" indent="-171450" algn="just">
                        <a:lnSpc>
                          <a:spcPct val="107000"/>
                        </a:lnSpc>
                        <a:buFont typeface="Arial" panose="020B0604020202020204" pitchFamily="34" charset="0"/>
                        <a:buChar char="•"/>
                      </a:pPr>
                      <a:r>
                        <a:rPr lang="en-US" sz="1000" dirty="0">
                          <a:effectLst/>
                        </a:rPr>
                        <a:t>ADT Implementation and Application</a:t>
                      </a:r>
                      <a:endParaRPr lang="en-PH" sz="1000" dirty="0">
                        <a:effectLst/>
                      </a:endParaRPr>
                    </a:p>
                    <a:p>
                      <a:pPr marL="171450" lvl="0" indent="-171450" algn="just">
                        <a:lnSpc>
                          <a:spcPct val="107000"/>
                        </a:lnSpc>
                        <a:spcAft>
                          <a:spcPts val="800"/>
                        </a:spcAft>
                        <a:buFont typeface="Arial" panose="020B0604020202020204" pitchFamily="34" charset="0"/>
                        <a:buChar char="•"/>
                      </a:pPr>
                      <a:r>
                        <a:rPr lang="en-US" sz="1000" dirty="0">
                          <a:effectLst/>
                        </a:rPr>
                        <a:t>Performance analysis of BST operations</a:t>
                      </a:r>
                      <a:endParaRPr lang="en-PH" sz="1000" dirty="0">
                        <a:effectLst/>
                      </a:endParaRPr>
                    </a:p>
                    <a:p>
                      <a:pPr algn="l"/>
                      <a:r>
                        <a:rPr lang="en-PH" sz="1000" dirty="0">
                          <a:effectLst/>
                          <a:highlight>
                            <a:srgbClr val="FFFF00"/>
                          </a:highlight>
                        </a:rPr>
                        <a:t>FORMATIVE ASSESSMENTS:</a:t>
                      </a:r>
                      <a:endParaRPr lang="en-PH" sz="1000" dirty="0">
                        <a:effectLst/>
                      </a:endParaRPr>
                    </a:p>
                    <a:p>
                      <a:pPr marL="171450" lvl="0" indent="-171450" algn="l">
                        <a:lnSpc>
                          <a:spcPct val="107000"/>
                        </a:lnSpc>
                        <a:buFont typeface="Arial" panose="020B0604020202020204" pitchFamily="34" charset="0"/>
                        <a:buChar char="•"/>
                      </a:pPr>
                      <a:r>
                        <a:rPr lang="en-US" sz="1000" dirty="0">
                          <a:effectLst/>
                        </a:rPr>
                        <a:t>DSA_Week12_MO33 - Binary Search Tree ADT</a:t>
                      </a:r>
                      <a:r>
                        <a:rPr lang="en-PH" sz="1000" dirty="0">
                          <a:effectLst/>
                        </a:rPr>
                        <a:t>, </a:t>
                      </a:r>
                      <a:r>
                        <a:rPr lang="en-US" sz="1000" dirty="0">
                          <a:effectLst/>
                        </a:rPr>
                        <a:t>Written Quiz 10</a:t>
                      </a:r>
                      <a:r>
                        <a:rPr lang="en-PH" sz="1000" dirty="0">
                          <a:effectLst/>
                        </a:rPr>
                        <a:t>, and </a:t>
                      </a:r>
                      <a:r>
                        <a:rPr lang="en-US" sz="1000" dirty="0">
                          <a:effectLst/>
                        </a:rPr>
                        <a:t>CASE STUDY 9</a:t>
                      </a:r>
                      <a:endParaRPr lang="en-PH"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153" marR="38153" marT="0" marB="0"/>
                </a:tc>
                <a:extLst>
                  <a:ext uri="{0D108BD9-81ED-4DB2-BD59-A6C34878D82A}">
                    <a16:rowId xmlns:a16="http://schemas.microsoft.com/office/drawing/2014/main" val="2042622236"/>
                  </a:ext>
                </a:extLst>
              </a:tr>
              <a:tr h="1000520">
                <a:tc>
                  <a:txBody>
                    <a:bodyPr/>
                    <a:lstStyle/>
                    <a:p>
                      <a:pPr algn="ctr"/>
                      <a:r>
                        <a:rPr lang="en-PH" sz="1200" dirty="0">
                          <a:effectLst/>
                        </a:rPr>
                        <a:t>Build ADTs for Binary Heaps and Priority Queues algorithm </a:t>
                      </a:r>
                    </a:p>
                    <a:p>
                      <a:pPr algn="ctr"/>
                      <a:r>
                        <a:rPr lang="en-PH" sz="1200" dirty="0">
                          <a:effectLst/>
                        </a:rPr>
                        <a:t>(M034)</a:t>
                      </a:r>
                      <a:endParaRPr lang="en-PH"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nchor="ctr"/>
                </a:tc>
                <a:tc>
                  <a:txBody>
                    <a:bodyPr/>
                    <a:lstStyle/>
                    <a:p>
                      <a:pPr marL="228600" lvl="0" indent="-228600" algn="just">
                        <a:lnSpc>
                          <a:spcPct val="107000"/>
                        </a:lnSpc>
                        <a:buFont typeface="+mj-lt"/>
                        <a:buAutoNum type="arabicPeriod"/>
                      </a:pPr>
                      <a:r>
                        <a:rPr lang="en-US" sz="1200" dirty="0">
                          <a:effectLst/>
                        </a:rPr>
                        <a:t>Identify the properties and operations of Binary Heaps</a:t>
                      </a:r>
                      <a:endParaRPr lang="en-PH" sz="1200" dirty="0">
                        <a:effectLst/>
                      </a:endParaRPr>
                    </a:p>
                    <a:p>
                      <a:pPr marL="228600" lvl="0" indent="-228600" algn="just">
                        <a:lnSpc>
                          <a:spcPct val="107000"/>
                        </a:lnSpc>
                        <a:buFont typeface="+mj-lt"/>
                        <a:buAutoNum type="arabicPeriod"/>
                      </a:pPr>
                      <a:r>
                        <a:rPr lang="en-US" sz="1200" dirty="0">
                          <a:effectLst/>
                        </a:rPr>
                        <a:t>Develop  ADT on Binary Heap structures</a:t>
                      </a:r>
                      <a:endParaRPr lang="en-PH" sz="1200" dirty="0">
                        <a:effectLst/>
                      </a:endParaRPr>
                    </a:p>
                    <a:p>
                      <a:pPr marL="228600" lvl="0" indent="-228600" algn="just">
                        <a:lnSpc>
                          <a:spcPct val="107000"/>
                        </a:lnSpc>
                        <a:spcAft>
                          <a:spcPts val="800"/>
                        </a:spcAft>
                        <a:buFont typeface="+mj-lt"/>
                        <a:buAutoNum type="arabicPeriod"/>
                      </a:pPr>
                      <a:r>
                        <a:rPr lang="en-US" sz="1200" dirty="0">
                          <a:effectLst/>
                        </a:rPr>
                        <a:t>Implement Priority Queues through Binary Heap</a:t>
                      </a:r>
                      <a:endParaRPr lang="en-PH"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153" marR="38153" marT="0" marB="0"/>
                </a:tc>
                <a:tc>
                  <a:txBody>
                    <a:bodyPr/>
                    <a:lstStyle/>
                    <a:p>
                      <a:pPr algn="l"/>
                      <a:r>
                        <a:rPr lang="en-PH" sz="1000" dirty="0">
                          <a:effectLst/>
                        </a:rPr>
                        <a:t>Week 13:  Heaps and Priority Queues </a:t>
                      </a:r>
                      <a:r>
                        <a:rPr lang="en-PH" sz="1000" dirty="0">
                          <a:effectLst/>
                          <a:highlight>
                            <a:srgbClr val="FFFF00"/>
                          </a:highlight>
                        </a:rPr>
                        <a:t>(Chapter 9)</a:t>
                      </a:r>
                      <a:endParaRPr lang="en-PH" sz="1000" dirty="0">
                        <a:effectLst/>
                      </a:endParaRPr>
                    </a:p>
                    <a:p>
                      <a:pPr marL="171450" lvl="0" indent="-171450" algn="l">
                        <a:lnSpc>
                          <a:spcPct val="107000"/>
                        </a:lnSpc>
                        <a:buFont typeface="Arial" panose="020B0604020202020204" pitchFamily="34" charset="0"/>
                        <a:buChar char="•"/>
                      </a:pPr>
                      <a:r>
                        <a:rPr lang="en-US" sz="1000" dirty="0">
                          <a:effectLst/>
                        </a:rPr>
                        <a:t>Properties of Binary Heaps</a:t>
                      </a:r>
                      <a:endParaRPr lang="en-PH" sz="1000" dirty="0">
                        <a:effectLst/>
                      </a:endParaRPr>
                    </a:p>
                    <a:p>
                      <a:pPr marL="171450" lvl="0" indent="-171450" algn="l">
                        <a:lnSpc>
                          <a:spcPct val="107000"/>
                        </a:lnSpc>
                        <a:buFont typeface="Arial" panose="020B0604020202020204" pitchFamily="34" charset="0"/>
                        <a:buChar char="•"/>
                      </a:pPr>
                      <a:r>
                        <a:rPr lang="en-US" sz="1000" dirty="0">
                          <a:effectLst/>
                        </a:rPr>
                        <a:t>Heap operations (insertion, deletion, </a:t>
                      </a:r>
                      <a:r>
                        <a:rPr lang="en-US" sz="1000" dirty="0" err="1">
                          <a:effectLst/>
                        </a:rPr>
                        <a:t>heapify</a:t>
                      </a:r>
                      <a:r>
                        <a:rPr lang="en-US" sz="1000" dirty="0">
                          <a:effectLst/>
                        </a:rPr>
                        <a:t>)</a:t>
                      </a:r>
                      <a:endParaRPr lang="en-PH" sz="1000" dirty="0">
                        <a:effectLst/>
                      </a:endParaRPr>
                    </a:p>
                    <a:p>
                      <a:pPr marL="171450" lvl="0" indent="-171450" algn="l">
                        <a:lnSpc>
                          <a:spcPct val="107000"/>
                        </a:lnSpc>
                        <a:spcAft>
                          <a:spcPts val="800"/>
                        </a:spcAft>
                        <a:buFont typeface="Arial" panose="020B0604020202020204" pitchFamily="34" charset="0"/>
                        <a:buChar char="•"/>
                      </a:pPr>
                      <a:r>
                        <a:rPr lang="en-US" sz="1000" dirty="0">
                          <a:effectLst/>
                        </a:rPr>
                        <a:t>Priority queues and their applications</a:t>
                      </a:r>
                      <a:endParaRPr lang="en-PH" sz="1000" dirty="0">
                        <a:effectLst/>
                      </a:endParaRPr>
                    </a:p>
                    <a:p>
                      <a:pPr algn="l"/>
                      <a:r>
                        <a:rPr lang="en-PH" sz="1000" dirty="0">
                          <a:effectLst/>
                          <a:highlight>
                            <a:srgbClr val="FFFF00"/>
                          </a:highlight>
                        </a:rPr>
                        <a:t>FORMATIVE ASSESSMENTS:</a:t>
                      </a:r>
                      <a:endParaRPr lang="en-PH" sz="1000" dirty="0">
                        <a:effectLst/>
                      </a:endParaRPr>
                    </a:p>
                    <a:p>
                      <a:pPr marL="171450" lvl="0" indent="-171450" algn="l">
                        <a:lnSpc>
                          <a:spcPct val="107000"/>
                        </a:lnSpc>
                        <a:buFont typeface="Arial" panose="020B0604020202020204" pitchFamily="34" charset="0"/>
                        <a:buChar char="•"/>
                      </a:pPr>
                      <a:r>
                        <a:rPr lang="en-US" sz="1000" dirty="0">
                          <a:effectLst/>
                        </a:rPr>
                        <a:t>DSA_Week13_MO34 - Binary Heaps and Priority Queues</a:t>
                      </a:r>
                      <a:r>
                        <a:rPr lang="en-PH" sz="1000" dirty="0">
                          <a:effectLst/>
                        </a:rPr>
                        <a:t> and </a:t>
                      </a:r>
                      <a:r>
                        <a:rPr lang="en-US" sz="1000" dirty="0">
                          <a:effectLst/>
                        </a:rPr>
                        <a:t>Long Quiz 3 (Review)</a:t>
                      </a:r>
                      <a:endParaRPr lang="en-PH"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153" marR="38153" marT="0" marB="0"/>
                </a:tc>
                <a:extLst>
                  <a:ext uri="{0D108BD9-81ED-4DB2-BD59-A6C34878D82A}">
                    <a16:rowId xmlns:a16="http://schemas.microsoft.com/office/drawing/2014/main" val="802197058"/>
                  </a:ext>
                </a:extLst>
              </a:tr>
              <a:tr h="145020">
                <a:tc gridSpan="3">
                  <a:txBody>
                    <a:bodyPr/>
                    <a:lstStyle/>
                    <a:p>
                      <a:pPr algn="ctr"/>
                      <a:r>
                        <a:rPr lang="en-PH" sz="1000" dirty="0">
                          <a:effectLst/>
                        </a:rPr>
                        <a:t>M3 Summative Assessments (Mandatory Face to Face) – Project Presentation</a:t>
                      </a:r>
                      <a:endParaRPr lang="en-PH"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8153" marR="38153"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8205161"/>
                  </a:ext>
                </a:extLst>
              </a:tr>
            </a:tbl>
          </a:graphicData>
        </a:graphic>
      </p:graphicFrame>
      <p:grpSp>
        <p:nvGrpSpPr>
          <p:cNvPr id="3" name="Group 2">
            <a:extLst>
              <a:ext uri="{FF2B5EF4-FFF2-40B4-BE49-F238E27FC236}">
                <a16:creationId xmlns:a16="http://schemas.microsoft.com/office/drawing/2014/main" id="{6C6E312A-B949-8CFC-1F78-E8B7E3CE51DF}"/>
              </a:ext>
            </a:extLst>
          </p:cNvPr>
          <p:cNvGrpSpPr/>
          <p:nvPr/>
        </p:nvGrpSpPr>
        <p:grpSpPr>
          <a:xfrm>
            <a:off x="8943193" y="284798"/>
            <a:ext cx="2404745" cy="802005"/>
            <a:chOff x="0" y="0"/>
            <a:chExt cx="2405148" cy="802005"/>
          </a:xfrm>
        </p:grpSpPr>
        <p:sp>
          <p:nvSpPr>
            <p:cNvPr id="5" name="Alternate Process 4">
              <a:extLst>
                <a:ext uri="{FF2B5EF4-FFF2-40B4-BE49-F238E27FC236}">
                  <a16:creationId xmlns:a16="http://schemas.microsoft.com/office/drawing/2014/main" id="{DCED7CA9-0E4B-77E9-AC16-FAA533CED964}"/>
                </a:ext>
              </a:extLst>
            </p:cNvPr>
            <p:cNvSpPr/>
            <p:nvPr/>
          </p:nvSpPr>
          <p:spPr>
            <a:xfrm>
              <a:off x="673330" y="357447"/>
              <a:ext cx="1731818" cy="285750"/>
            </a:xfrm>
            <a:prstGeom prst="flowChartAlternateProcess">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200" b="1">
                  <a:solidFill>
                    <a:srgbClr val="000000"/>
                  </a:solidFill>
                  <a:effectLst/>
                  <a:latin typeface="Cambria" panose="02040503050406030204" pitchFamily="18" charset="0"/>
                  <a:ea typeface="Times New Roman" panose="02020603050405020304" pitchFamily="18" charset="0"/>
                </a:rPr>
                <a:t>COURSE OUTCOMES 3</a:t>
              </a:r>
              <a:endParaRPr lang="en-PH" sz="1200">
                <a:effectLst/>
                <a:latin typeface="Times New Roman" panose="02020603050405020304" pitchFamily="18" charset="0"/>
                <a:ea typeface="Times New Roman" panose="02020603050405020304" pitchFamily="18" charset="0"/>
              </a:endParaRPr>
            </a:p>
          </p:txBody>
        </p:sp>
        <p:pic>
          <p:nvPicPr>
            <p:cNvPr id="6" name="Picture 5" descr="A dart in the center of a target&#10;&#10;Description automatically generated">
              <a:extLst>
                <a:ext uri="{FF2B5EF4-FFF2-40B4-BE49-F238E27FC236}">
                  <a16:creationId xmlns:a16="http://schemas.microsoft.com/office/drawing/2014/main" id="{04020C91-95F5-629F-9572-F2B6A6AD61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560" r="22521"/>
            <a:stretch/>
          </p:blipFill>
          <p:spPr bwMode="auto">
            <a:xfrm>
              <a:off x="0" y="0"/>
              <a:ext cx="803275" cy="802005"/>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396915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 Logo PNG Transparent &amp;amp; SVG Vector - Freebie Supply">
            <a:extLst>
              <a:ext uri="{FF2B5EF4-FFF2-40B4-BE49-F238E27FC236}">
                <a16:creationId xmlns:a16="http://schemas.microsoft.com/office/drawing/2014/main" id="{07E8BB7E-5C5A-E34F-8F0C-36DF3CA46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198" y="1755888"/>
            <a:ext cx="3407147" cy="2555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ava Logo PNG Transparent (1) – Brands Logos">
            <a:extLst>
              <a:ext uri="{FF2B5EF4-FFF2-40B4-BE49-F238E27FC236}">
                <a16:creationId xmlns:a16="http://schemas.microsoft.com/office/drawing/2014/main" id="{D6CB17D4-ADFD-6B4D-93F6-1431487BE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918" y="541995"/>
            <a:ext cx="4051739" cy="40517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C097B914-D8E7-6F42-B552-B9A8FA14B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856" y="1473402"/>
            <a:ext cx="3132521" cy="3120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608741-87AC-1D42-BC0C-94C0A78A8769}"/>
              </a:ext>
            </a:extLst>
          </p:cNvPr>
          <p:cNvSpPr txBox="1"/>
          <p:nvPr/>
        </p:nvSpPr>
        <p:spPr>
          <a:xfrm>
            <a:off x="768949" y="5238246"/>
            <a:ext cx="4540469" cy="584775"/>
          </a:xfrm>
          <a:prstGeom prst="rect">
            <a:avLst/>
          </a:prstGeom>
          <a:noFill/>
        </p:spPr>
        <p:txBody>
          <a:bodyPr wrap="square" rtlCol="0">
            <a:spAutoFit/>
          </a:bodyPr>
          <a:lstStyle/>
          <a:p>
            <a:r>
              <a:rPr lang="en-US" sz="3200" b="1" dirty="0">
                <a:solidFill>
                  <a:srgbClr val="7030A0"/>
                </a:solidFill>
              </a:rPr>
              <a:t>Programming Language</a:t>
            </a:r>
          </a:p>
        </p:txBody>
      </p:sp>
    </p:spTree>
    <p:extLst>
      <p:ext uri="{BB962C8B-B14F-4D97-AF65-F5344CB8AC3E}">
        <p14:creationId xmlns:p14="http://schemas.microsoft.com/office/powerpoint/2010/main" val="1614318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1000"/>
                                  </p:stCondLst>
                                  <p:childTnLst>
                                    <p:set>
                                      <p:cBhvr>
                                        <p:cTn id="11" dur="1" fill="hold">
                                          <p:stCondLst>
                                            <p:cond delay="0"/>
                                          </p:stCondLst>
                                        </p:cTn>
                                        <p:tgtEl>
                                          <p:spTgt spid="1034"/>
                                        </p:tgtEl>
                                        <p:attrNameLst>
                                          <p:attrName>style.visibility</p:attrName>
                                        </p:attrNameLst>
                                      </p:cBhvr>
                                      <p:to>
                                        <p:strVal val="visible"/>
                                      </p:to>
                                    </p:set>
                                    <p:anim calcmode="lin" valueType="num">
                                      <p:cBhvr additive="base">
                                        <p:cTn id="12" dur="500" fill="hold"/>
                                        <p:tgtEl>
                                          <p:spTgt spid="1034"/>
                                        </p:tgtEl>
                                        <p:attrNameLst>
                                          <p:attrName>ppt_x</p:attrName>
                                        </p:attrNameLst>
                                      </p:cBhvr>
                                      <p:tavLst>
                                        <p:tav tm="0">
                                          <p:val>
                                            <p:strVal val="#ppt_x"/>
                                          </p:val>
                                        </p:tav>
                                        <p:tav tm="100000">
                                          <p:val>
                                            <p:strVal val="#ppt_x"/>
                                          </p:val>
                                        </p:tav>
                                      </p:tavLst>
                                    </p:anim>
                                    <p:anim calcmode="lin" valueType="num">
                                      <p:cBhvr additive="base">
                                        <p:cTn id="13" dur="500" fill="hold"/>
                                        <p:tgtEl>
                                          <p:spTgt spid="103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1200"/>
                                  </p:stCondLst>
                                  <p:childTnLst>
                                    <p:set>
                                      <p:cBhvr>
                                        <p:cTn id="16" dur="1" fill="hold">
                                          <p:stCondLst>
                                            <p:cond delay="0"/>
                                          </p:stCondLst>
                                        </p:cTn>
                                        <p:tgtEl>
                                          <p:spTgt spid="1032"/>
                                        </p:tgtEl>
                                        <p:attrNameLst>
                                          <p:attrName>style.visibility</p:attrName>
                                        </p:attrNameLst>
                                      </p:cBhvr>
                                      <p:to>
                                        <p:strVal val="visible"/>
                                      </p:to>
                                    </p:set>
                                    <p:anim calcmode="lin" valueType="num">
                                      <p:cBhvr additive="base">
                                        <p:cTn id="17" dur="500" fill="hold"/>
                                        <p:tgtEl>
                                          <p:spTgt spid="1032"/>
                                        </p:tgtEl>
                                        <p:attrNameLst>
                                          <p:attrName>ppt_x</p:attrName>
                                        </p:attrNameLst>
                                      </p:cBhvr>
                                      <p:tavLst>
                                        <p:tav tm="0">
                                          <p:val>
                                            <p:strVal val="#ppt_x"/>
                                          </p:val>
                                        </p:tav>
                                        <p:tav tm="100000">
                                          <p:val>
                                            <p:strVal val="#ppt_x"/>
                                          </p:val>
                                        </p:tav>
                                      </p:tavLst>
                                    </p:anim>
                                    <p:anim calcmode="lin" valueType="num">
                                      <p:cBhvr additive="base">
                                        <p:cTn id="1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08741-87AC-1D42-BC0C-94C0A78A8769}"/>
              </a:ext>
            </a:extLst>
          </p:cNvPr>
          <p:cNvSpPr txBox="1"/>
          <p:nvPr/>
        </p:nvSpPr>
        <p:spPr>
          <a:xfrm>
            <a:off x="3035406" y="5181335"/>
            <a:ext cx="6871416" cy="584775"/>
          </a:xfrm>
          <a:prstGeom prst="rect">
            <a:avLst/>
          </a:prstGeom>
          <a:noFill/>
        </p:spPr>
        <p:txBody>
          <a:bodyPr wrap="square" rtlCol="0">
            <a:spAutoFit/>
          </a:bodyPr>
          <a:lstStyle/>
          <a:p>
            <a:r>
              <a:rPr lang="en-US" sz="3200" b="1" dirty="0">
                <a:solidFill>
                  <a:srgbClr val="7030A0"/>
                </a:solidFill>
              </a:rPr>
              <a:t>Integrated Development Environment</a:t>
            </a:r>
          </a:p>
        </p:txBody>
      </p:sp>
      <p:pic>
        <p:nvPicPr>
          <p:cNvPr id="2050" name="Picture 2">
            <a:extLst>
              <a:ext uri="{FF2B5EF4-FFF2-40B4-BE49-F238E27FC236}">
                <a16:creationId xmlns:a16="http://schemas.microsoft.com/office/drawing/2014/main" id="{6013FADD-2ED8-3D4A-892F-84BE8F817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069" y="1647466"/>
            <a:ext cx="1255758" cy="1255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clipse Logo PNG Transparent &amp;amp; SVG Vector - Freebie Supply">
            <a:extLst>
              <a:ext uri="{FF2B5EF4-FFF2-40B4-BE49-F238E27FC236}">
                <a16:creationId xmlns:a16="http://schemas.microsoft.com/office/drawing/2014/main" id="{9484E5FB-372C-FA48-A5A8-1C5180561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481" y="3567051"/>
            <a:ext cx="1382005" cy="12956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B45F415-E260-564B-96AE-D215A5E47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98" y="3563129"/>
            <a:ext cx="1126955" cy="12995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 vector graphics&#10;&#10;Description automatically generated">
            <a:extLst>
              <a:ext uri="{FF2B5EF4-FFF2-40B4-BE49-F238E27FC236}">
                <a16:creationId xmlns:a16="http://schemas.microsoft.com/office/drawing/2014/main" id="{9092E49C-4F9E-3E4D-B149-066BBC1A90BA}"/>
              </a:ext>
            </a:extLst>
          </p:cNvPr>
          <p:cNvPicPr>
            <a:picLocks noChangeAspect="1"/>
          </p:cNvPicPr>
          <p:nvPr/>
        </p:nvPicPr>
        <p:blipFill>
          <a:blip r:embed="rId5"/>
          <a:stretch>
            <a:fillRect/>
          </a:stretch>
        </p:blipFill>
        <p:spPr>
          <a:xfrm>
            <a:off x="2371399" y="3221879"/>
            <a:ext cx="1653729" cy="1641295"/>
          </a:xfrm>
          <a:prstGeom prst="rect">
            <a:avLst/>
          </a:prstGeom>
        </p:spPr>
      </p:pic>
      <p:pic>
        <p:nvPicPr>
          <p:cNvPr id="18" name="Picture 10" descr="Python Logo transparent PNG - StickPNG">
            <a:extLst>
              <a:ext uri="{FF2B5EF4-FFF2-40B4-BE49-F238E27FC236}">
                <a16:creationId xmlns:a16="http://schemas.microsoft.com/office/drawing/2014/main" id="{D120E27E-F8DA-BD4C-AC9E-880385F04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3073" y="1553539"/>
            <a:ext cx="1295629" cy="129058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yCharm Logo transparent PNG - StickPNG">
            <a:extLst>
              <a:ext uri="{FF2B5EF4-FFF2-40B4-BE49-F238E27FC236}">
                <a16:creationId xmlns:a16="http://schemas.microsoft.com/office/drawing/2014/main" id="{7B788F06-ABB8-8344-B057-FA361D21C3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9948" y="1647466"/>
            <a:ext cx="1295629" cy="1295629"/>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Visual studio code Icon | Papirus Apps Iconset | Papirus Development Team">
            <a:extLst>
              <a:ext uri="{FF2B5EF4-FFF2-40B4-BE49-F238E27FC236}">
                <a16:creationId xmlns:a16="http://schemas.microsoft.com/office/drawing/2014/main" id="{B4706B80-9E71-E047-8360-E875E72818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1727" y="1852043"/>
            <a:ext cx="3010637" cy="301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82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p:tgtEl>
                                          <p:spTgt spid="2050"/>
                                        </p:tgtEl>
                                        <p:attrNameLst>
                                          <p:attrName>ppt_y</p:attrName>
                                        </p:attrNameLst>
                                      </p:cBhvr>
                                      <p:tavLst>
                                        <p:tav tm="0">
                                          <p:val>
                                            <p:strVal val="#ppt_y+#ppt_h*1.125000"/>
                                          </p:val>
                                        </p:tav>
                                        <p:tav tm="100000">
                                          <p:val>
                                            <p:strVal val="#ppt_y"/>
                                          </p:val>
                                        </p:tav>
                                      </p:tavLst>
                                    </p:anim>
                                    <p:animEffect transition="in" filter="wipe(up)">
                                      <p:cBhvr>
                                        <p:cTn id="8" dur="500"/>
                                        <p:tgtEl>
                                          <p:spTgt spid="2050"/>
                                        </p:tgtEl>
                                      </p:cBhvr>
                                    </p:animEffect>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2064"/>
                                        </p:tgtEl>
                                        <p:attrNameLst>
                                          <p:attrName>style.visibility</p:attrName>
                                        </p:attrNameLst>
                                      </p:cBhvr>
                                      <p:to>
                                        <p:strVal val="visible"/>
                                      </p:to>
                                    </p:set>
                                    <p:animEffect transition="in" filter="fade">
                                      <p:cBhvr>
                                        <p:cTn id="21" dur="1000"/>
                                        <p:tgtEl>
                                          <p:spTgt spid="2064"/>
                                        </p:tgtEl>
                                      </p:cBhvr>
                                    </p:animEffect>
                                    <p:anim calcmode="lin" valueType="num">
                                      <p:cBhvr>
                                        <p:cTn id="22" dur="1000" fill="hold"/>
                                        <p:tgtEl>
                                          <p:spTgt spid="2064"/>
                                        </p:tgtEl>
                                        <p:attrNameLst>
                                          <p:attrName>ppt_x</p:attrName>
                                        </p:attrNameLst>
                                      </p:cBhvr>
                                      <p:tavLst>
                                        <p:tav tm="0">
                                          <p:val>
                                            <p:strVal val="#ppt_x"/>
                                          </p:val>
                                        </p:tav>
                                        <p:tav tm="100000">
                                          <p:val>
                                            <p:strVal val="#ppt_x"/>
                                          </p:val>
                                        </p:tav>
                                      </p:tavLst>
                                    </p:anim>
                                    <p:anim calcmode="lin" valueType="num">
                                      <p:cBhvr>
                                        <p:cTn id="23" dur="900" decel="100000" fill="hold"/>
                                        <p:tgtEl>
                                          <p:spTgt spid="206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064"/>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ppt_y</p:attrName>
                                        </p:attrNameLst>
                                      </p:cBhvr>
                                      <p:tavLst>
                                        <p:tav tm="0">
                                          <p:val>
                                            <p:strVal val="#ppt_y+#ppt_h*1.125000"/>
                                          </p:val>
                                        </p:tav>
                                        <p:tav tm="100000">
                                          <p:val>
                                            <p:strVal val="#ppt_y"/>
                                          </p:val>
                                        </p:tav>
                                      </p:tavLst>
                                    </p:anim>
                                    <p:animEffect transition="in" filter="wipe(up)">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 calcmode="lin" valueType="num">
                                      <p:cBhvr additive="base">
                                        <p:cTn id="35" dur="500"/>
                                        <p:tgtEl>
                                          <p:spTgt spid="2054"/>
                                        </p:tgtEl>
                                        <p:attrNameLst>
                                          <p:attrName>ppt_y</p:attrName>
                                        </p:attrNameLst>
                                      </p:cBhvr>
                                      <p:tavLst>
                                        <p:tav tm="0">
                                          <p:val>
                                            <p:strVal val="#ppt_y+#ppt_h*1.125000"/>
                                          </p:val>
                                        </p:tav>
                                        <p:tav tm="100000">
                                          <p:val>
                                            <p:strVal val="#ppt_y"/>
                                          </p:val>
                                        </p:tav>
                                      </p:tavLst>
                                    </p:anim>
                                    <p:animEffect transition="in" filter="wipe(up)">
                                      <p:cBhvr>
                                        <p:cTn id="36" dur="500"/>
                                        <p:tgtEl>
                                          <p:spTgt spid="205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2052"/>
                                        </p:tgtEl>
                                        <p:attrNameLst>
                                          <p:attrName>style.visibility</p:attrName>
                                        </p:attrNameLst>
                                      </p:cBhvr>
                                      <p:to>
                                        <p:strVal val="visible"/>
                                      </p:to>
                                    </p:set>
                                    <p:anim calcmode="lin" valueType="num">
                                      <p:cBhvr additive="base">
                                        <p:cTn id="41" dur="500"/>
                                        <p:tgtEl>
                                          <p:spTgt spid="2052"/>
                                        </p:tgtEl>
                                        <p:attrNameLst>
                                          <p:attrName>ppt_y</p:attrName>
                                        </p:attrNameLst>
                                      </p:cBhvr>
                                      <p:tavLst>
                                        <p:tav tm="0">
                                          <p:val>
                                            <p:strVal val="#ppt_y+#ppt_h*1.125000"/>
                                          </p:val>
                                        </p:tav>
                                        <p:tav tm="100000">
                                          <p:val>
                                            <p:strVal val="#ppt_y"/>
                                          </p:val>
                                        </p:tav>
                                      </p:tavLst>
                                    </p:anim>
                                    <p:animEffect transition="in" filter="wipe(up)">
                                      <p:cBhvr>
                                        <p:cTn id="42" dur="500"/>
                                        <p:tgtEl>
                                          <p:spTgt spid="2052"/>
                                        </p:tgtEl>
                                      </p:cBhvr>
                                    </p:animEffect>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nodeType="clickEffect">
                                  <p:stCondLst>
                                    <p:cond delay="0"/>
                                  </p:stCondLst>
                                  <p:childTnLst>
                                    <p:set>
                                      <p:cBhvr>
                                        <p:cTn id="46" dur="1" fill="hold">
                                          <p:stCondLst>
                                            <p:cond delay="0"/>
                                          </p:stCondLst>
                                        </p:cTn>
                                        <p:tgtEl>
                                          <p:spTgt spid="2076"/>
                                        </p:tgtEl>
                                        <p:attrNameLst>
                                          <p:attrName>style.visibility</p:attrName>
                                        </p:attrNameLst>
                                      </p:cBhvr>
                                      <p:to>
                                        <p:strVal val="visible"/>
                                      </p:to>
                                    </p:set>
                                    <p:animScale>
                                      <p:cBhvr>
                                        <p:cTn id="47" dur="1000" decel="50000" fill="hold">
                                          <p:stCondLst>
                                            <p:cond delay="0"/>
                                          </p:stCondLst>
                                        </p:cTn>
                                        <p:tgtEl>
                                          <p:spTgt spid="20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076"/>
                                        </p:tgtEl>
                                        <p:attrNameLst>
                                          <p:attrName>ppt_x</p:attrName>
                                          <p:attrName>ppt_y</p:attrName>
                                        </p:attrNameLst>
                                      </p:cBhvr>
                                    </p:animMotion>
                                    <p:animEffect transition="in" filter="fade">
                                      <p:cBhvr>
                                        <p:cTn id="49" dur="1000"/>
                                        <p:tgtEl>
                                          <p:spTgt spid="2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p 6 online Java compilers for students - JAXenter">
            <a:extLst>
              <a:ext uri="{FF2B5EF4-FFF2-40B4-BE49-F238E27FC236}">
                <a16:creationId xmlns:a16="http://schemas.microsoft.com/office/drawing/2014/main" id="{D3E417F2-8307-904F-A020-302C17560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793" b="-748"/>
          <a:stretch/>
        </p:blipFill>
        <p:spPr bwMode="auto">
          <a:xfrm>
            <a:off x="609198" y="1226644"/>
            <a:ext cx="7900818" cy="47580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608741-87AC-1D42-BC0C-94C0A78A8769}"/>
              </a:ext>
            </a:extLst>
          </p:cNvPr>
          <p:cNvSpPr txBox="1"/>
          <p:nvPr/>
        </p:nvSpPr>
        <p:spPr>
          <a:xfrm>
            <a:off x="194669" y="6089458"/>
            <a:ext cx="7780249" cy="584775"/>
          </a:xfrm>
          <a:prstGeom prst="rect">
            <a:avLst/>
          </a:prstGeom>
          <a:noFill/>
        </p:spPr>
        <p:txBody>
          <a:bodyPr wrap="square" rtlCol="0">
            <a:spAutoFit/>
          </a:bodyPr>
          <a:lstStyle/>
          <a:p>
            <a:pPr algn="ctr"/>
            <a:r>
              <a:rPr lang="en-US" sz="3200" b="1" dirty="0">
                <a:solidFill>
                  <a:srgbClr val="7030A0"/>
                </a:solidFill>
              </a:rPr>
              <a:t>Online Tools</a:t>
            </a:r>
          </a:p>
        </p:txBody>
      </p:sp>
      <p:sp>
        <p:nvSpPr>
          <p:cNvPr id="2" name="Rectangle 1">
            <a:extLst>
              <a:ext uri="{FF2B5EF4-FFF2-40B4-BE49-F238E27FC236}">
                <a16:creationId xmlns:a16="http://schemas.microsoft.com/office/drawing/2014/main" id="{1ECA33EC-F88B-404F-AC9D-90CB2E7ED767}"/>
              </a:ext>
            </a:extLst>
          </p:cNvPr>
          <p:cNvSpPr/>
          <p:nvPr/>
        </p:nvSpPr>
        <p:spPr>
          <a:xfrm>
            <a:off x="970086" y="4651930"/>
            <a:ext cx="6096000" cy="369332"/>
          </a:xfrm>
          <a:prstGeom prst="rect">
            <a:avLst/>
          </a:prstGeom>
        </p:spPr>
        <p:txBody>
          <a:bodyPr>
            <a:spAutoFit/>
          </a:bodyPr>
          <a:lstStyle/>
          <a:p>
            <a:pPr algn="ctr"/>
            <a:r>
              <a:rPr lang="en-PH" dirty="0">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https://www.jdoodle.com/online-java-compiler/</a:t>
            </a:r>
            <a:endParaRPr lang="en-PH" dirty="0">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4106860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nlineGDB Blog – An official OnlineGDB blog">
            <a:extLst>
              <a:ext uri="{FF2B5EF4-FFF2-40B4-BE49-F238E27FC236}">
                <a16:creationId xmlns:a16="http://schemas.microsoft.com/office/drawing/2014/main" id="{A639E3B6-7C3D-FB4E-B292-E55E5FE84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37" y="130065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608741-87AC-1D42-BC0C-94C0A78A8769}"/>
              </a:ext>
            </a:extLst>
          </p:cNvPr>
          <p:cNvSpPr txBox="1"/>
          <p:nvPr/>
        </p:nvSpPr>
        <p:spPr>
          <a:xfrm>
            <a:off x="194669" y="6089458"/>
            <a:ext cx="7780249" cy="584775"/>
          </a:xfrm>
          <a:prstGeom prst="rect">
            <a:avLst/>
          </a:prstGeom>
          <a:noFill/>
        </p:spPr>
        <p:txBody>
          <a:bodyPr wrap="square" rtlCol="0">
            <a:spAutoFit/>
          </a:bodyPr>
          <a:lstStyle/>
          <a:p>
            <a:pPr algn="ctr"/>
            <a:r>
              <a:rPr lang="en-US" sz="3200" b="1" dirty="0">
                <a:solidFill>
                  <a:srgbClr val="7030A0"/>
                </a:solidFill>
              </a:rPr>
              <a:t>Online Tools</a:t>
            </a:r>
          </a:p>
        </p:txBody>
      </p:sp>
      <p:sp>
        <p:nvSpPr>
          <p:cNvPr id="2" name="Rectangle 1">
            <a:extLst>
              <a:ext uri="{FF2B5EF4-FFF2-40B4-BE49-F238E27FC236}">
                <a16:creationId xmlns:a16="http://schemas.microsoft.com/office/drawing/2014/main" id="{1ECA33EC-F88B-404F-AC9D-90CB2E7ED767}"/>
              </a:ext>
            </a:extLst>
          </p:cNvPr>
          <p:cNvSpPr/>
          <p:nvPr/>
        </p:nvSpPr>
        <p:spPr>
          <a:xfrm>
            <a:off x="717837" y="4021309"/>
            <a:ext cx="6096000" cy="369332"/>
          </a:xfrm>
          <a:prstGeom prst="rect">
            <a:avLst/>
          </a:prstGeom>
        </p:spPr>
        <p:txBody>
          <a:bodyPr>
            <a:spAutoFit/>
          </a:bodyPr>
          <a:lstStyle/>
          <a:p>
            <a:pPr algn="ctr"/>
            <a:r>
              <a:rPr lang="en-PH" dirty="0">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https://</a:t>
            </a:r>
            <a:r>
              <a:rPr lang="en-PH" dirty="0" err="1">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www.onlinegdb.com</a:t>
            </a:r>
            <a:r>
              <a:rPr lang="en-PH" dirty="0">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en-PH" dirty="0" err="1">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rPr>
              <a:t>online_java_compiler</a:t>
            </a:r>
            <a:endParaRPr lang="en-PH" dirty="0">
              <a:solidFill>
                <a:srgbClr val="FF0000"/>
              </a:solidFill>
              <a:highlight>
                <a:srgbClr val="FFFF00"/>
              </a:highligh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2355459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Java Logo PNG Transparent (1) – Brands Logos">
            <a:extLst>
              <a:ext uri="{FF2B5EF4-FFF2-40B4-BE49-F238E27FC236}">
                <a16:creationId xmlns:a16="http://schemas.microsoft.com/office/drawing/2014/main" id="{D6CB17D4-ADFD-6B4D-93F6-1431487BE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486" y="2026261"/>
            <a:ext cx="4051739" cy="40517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608741-87AC-1D42-BC0C-94C0A78A8769}"/>
              </a:ext>
            </a:extLst>
          </p:cNvPr>
          <p:cNvSpPr txBox="1"/>
          <p:nvPr/>
        </p:nvSpPr>
        <p:spPr>
          <a:xfrm>
            <a:off x="-626225" y="6078000"/>
            <a:ext cx="5411387" cy="584775"/>
          </a:xfrm>
          <a:prstGeom prst="rect">
            <a:avLst/>
          </a:prstGeom>
          <a:noFill/>
        </p:spPr>
        <p:txBody>
          <a:bodyPr wrap="square" rtlCol="0">
            <a:spAutoFit/>
          </a:bodyPr>
          <a:lstStyle/>
          <a:p>
            <a:pPr algn="ctr"/>
            <a:r>
              <a:rPr lang="en-US" sz="3200" b="1" dirty="0">
                <a:solidFill>
                  <a:srgbClr val="7030A0"/>
                </a:solidFill>
              </a:rPr>
              <a:t>Recommendation</a:t>
            </a:r>
          </a:p>
        </p:txBody>
      </p:sp>
      <p:pic>
        <p:nvPicPr>
          <p:cNvPr id="6" name="Picture 4" descr="Eclipse Logo PNG Transparent &amp;amp; SVG Vector - Freebie Supply">
            <a:extLst>
              <a:ext uri="{FF2B5EF4-FFF2-40B4-BE49-F238E27FC236}">
                <a16:creationId xmlns:a16="http://schemas.microsoft.com/office/drawing/2014/main" id="{1E8AB2A6-A19D-DC48-8960-802E6A6AB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164" y="1702648"/>
            <a:ext cx="2081905" cy="1951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8" descr="Visual studio code Icon | Papirus Apps Iconset | Papirus Development Team">
            <a:extLst>
              <a:ext uri="{FF2B5EF4-FFF2-40B4-BE49-F238E27FC236}">
                <a16:creationId xmlns:a16="http://schemas.microsoft.com/office/drawing/2014/main" id="{C7D7F0F0-46C8-6C4F-94E5-C5ADC4A93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7642" y="1231498"/>
            <a:ext cx="3010637" cy="301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08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20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Scale>
                                      <p:cBhvr>
                                        <p:cTn id="1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7"/>
                                        </p:tgtEl>
                                        <p:attrNameLst>
                                          <p:attrName>ppt_x</p:attrName>
                                          <p:attrName>ppt_y</p:attrName>
                                        </p:attrNameLst>
                                      </p:cBhvr>
                                    </p:animMotion>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Files">
            <a:extLst>
              <a:ext uri="{FF2B5EF4-FFF2-40B4-BE49-F238E27FC236}">
                <a16:creationId xmlns:a16="http://schemas.microsoft.com/office/drawing/2014/main" id="{5A30FA3B-AF1E-42D9-BA07-03F42EF2362C}"/>
              </a:ext>
            </a:extLst>
          </p:cNvPr>
          <p:cNvPicPr>
            <a:picLocks noChangeAspect="1"/>
          </p:cNvPicPr>
          <p:nvPr/>
        </p:nvPicPr>
        <p:blipFill rotWithShape="1">
          <a:blip r:embed="rId2"/>
          <a:srcRect l="5656" r="2593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079E2C17-A119-4F4E-8427-9706C9DFD595}"/>
              </a:ext>
            </a:extLst>
          </p:cNvPr>
          <p:cNvSpPr>
            <a:spLocks noGrp="1"/>
          </p:cNvSpPr>
          <p:nvPr>
            <p:ph type="title"/>
          </p:nvPr>
        </p:nvSpPr>
        <p:spPr>
          <a:xfrm>
            <a:off x="823971" y="4823085"/>
            <a:ext cx="4087306" cy="850581"/>
          </a:xfrm>
        </p:spPr>
        <p:txBody>
          <a:bodyPr vert="horz" lIns="91440" tIns="45720" rIns="91440" bIns="45720" rtlCol="0" anchor="b">
            <a:normAutofit/>
          </a:bodyPr>
          <a:lstStyle/>
          <a:p>
            <a:r>
              <a:rPr lang="en-US" sz="5400" dirty="0"/>
              <a:t>Open a file</a:t>
            </a:r>
          </a:p>
        </p:txBody>
      </p:sp>
    </p:spTree>
    <p:extLst>
      <p:ext uri="{BB962C8B-B14F-4D97-AF65-F5344CB8AC3E}">
        <p14:creationId xmlns:p14="http://schemas.microsoft.com/office/powerpoint/2010/main" val="2529257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Shape 23">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 name="TextBox 8">
            <a:extLst>
              <a:ext uri="{FF2B5EF4-FFF2-40B4-BE49-F238E27FC236}">
                <a16:creationId xmlns:a16="http://schemas.microsoft.com/office/drawing/2014/main" id="{D40FCBF3-F94B-A54A-B726-9A2F1F591740}"/>
              </a:ext>
            </a:extLst>
          </p:cNvPr>
          <p:cNvSpPr txBox="1"/>
          <p:nvPr/>
        </p:nvSpPr>
        <p:spPr>
          <a:xfrm>
            <a:off x="1247971" y="2376306"/>
            <a:ext cx="3889610" cy="921069"/>
          </a:xfrm>
          <a:prstGeom prst="rect">
            <a:avLst/>
          </a:prstGeom>
          <a:noFill/>
        </p:spPr>
        <p:txBody>
          <a:bodyPr vert="horz" lIns="91440" tIns="45720" rIns="91440" bIns="45720" rtlCol="0">
            <a:normAutofit fontScale="92500" lnSpcReduction="10000"/>
          </a:bodyPr>
          <a:lstStyle/>
          <a:p>
            <a:pPr algn="ctr">
              <a:lnSpc>
                <a:spcPct val="90000"/>
              </a:lnSpc>
              <a:spcBef>
                <a:spcPts val="1000"/>
              </a:spcBef>
            </a:pPr>
            <a:r>
              <a:rPr lang="en-US" sz="6600" b="1" kern="1200" dirty="0">
                <a:solidFill>
                  <a:srgbClr val="080808"/>
                </a:solidFill>
                <a:latin typeface="+mn-lt"/>
                <a:ea typeface="+mn-ea"/>
                <a:cs typeface="+mn-cs"/>
              </a:rPr>
              <a:t>Thank you!</a:t>
            </a:r>
          </a:p>
        </p:txBody>
      </p:sp>
      <p:sp>
        <p:nvSpPr>
          <p:cNvPr id="26" name="Isosceles Triangle 25">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EA34C91-D8BB-2948-A536-BE49AD025BC2}"/>
              </a:ext>
            </a:extLst>
          </p:cNvPr>
          <p:cNvSpPr txBox="1"/>
          <p:nvPr/>
        </p:nvSpPr>
        <p:spPr>
          <a:xfrm>
            <a:off x="1613108" y="3044956"/>
            <a:ext cx="5411387" cy="1215717"/>
          </a:xfrm>
          <a:prstGeom prst="rect">
            <a:avLst/>
          </a:prstGeom>
          <a:noFill/>
        </p:spPr>
        <p:txBody>
          <a:bodyPr wrap="square" rtlCol="0">
            <a:spAutoFit/>
          </a:bodyPr>
          <a:lstStyle/>
          <a:p>
            <a:pPr>
              <a:spcAft>
                <a:spcPts val="600"/>
              </a:spcAft>
            </a:pPr>
            <a:r>
              <a:rPr lang="en-US" sz="4000" b="1" dirty="0" err="1">
                <a:solidFill>
                  <a:srgbClr val="7030A0"/>
                </a:solidFill>
              </a:rPr>
              <a:t>Martzel</a:t>
            </a:r>
            <a:r>
              <a:rPr lang="en-US" sz="4000" b="1" dirty="0">
                <a:solidFill>
                  <a:srgbClr val="7030A0"/>
                </a:solidFill>
              </a:rPr>
              <a:t> Baste</a:t>
            </a:r>
          </a:p>
          <a:p>
            <a:pPr>
              <a:spcAft>
                <a:spcPts val="600"/>
              </a:spcAft>
            </a:pPr>
            <a:r>
              <a:rPr lang="en-US" sz="2800" b="1" dirty="0">
                <a:solidFill>
                  <a:srgbClr val="7030A0"/>
                </a:solidFill>
              </a:rPr>
              <a:t>CCIS Department</a:t>
            </a:r>
          </a:p>
        </p:txBody>
      </p:sp>
    </p:spTree>
    <p:extLst>
      <p:ext uri="{BB962C8B-B14F-4D97-AF65-F5344CB8AC3E}">
        <p14:creationId xmlns:p14="http://schemas.microsoft.com/office/powerpoint/2010/main" val="2707130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Working space background">
            <a:extLst>
              <a:ext uri="{FF2B5EF4-FFF2-40B4-BE49-F238E27FC236}">
                <a16:creationId xmlns:a16="http://schemas.microsoft.com/office/drawing/2014/main" id="{BF791322-051A-4357-AD19-1905CB7AD713}"/>
              </a:ext>
            </a:extLst>
          </p:cNvPr>
          <p:cNvPicPr>
            <a:picLocks noChangeAspect="1"/>
          </p:cNvPicPr>
          <p:nvPr/>
        </p:nvPicPr>
        <p:blipFill rotWithShape="1">
          <a:blip r:embed="rId2"/>
          <a:srcRect l="3159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FB038D64-3C6D-6644-918F-03F8426E586D}"/>
              </a:ext>
            </a:extLst>
          </p:cNvPr>
          <p:cNvSpPr>
            <a:spLocks noGrp="1"/>
          </p:cNvSpPr>
          <p:nvPr>
            <p:ph type="title"/>
          </p:nvPr>
        </p:nvSpPr>
        <p:spPr>
          <a:xfrm>
            <a:off x="250274" y="4721902"/>
            <a:ext cx="4572000" cy="1577474"/>
          </a:xfrm>
        </p:spPr>
        <p:txBody>
          <a:bodyPr vert="horz" lIns="91440" tIns="45720" rIns="91440" bIns="45720" rtlCol="0" anchor="b">
            <a:normAutofit/>
          </a:bodyPr>
          <a:lstStyle/>
          <a:p>
            <a:r>
              <a:rPr lang="en-PH" dirty="0"/>
              <a:t>Look up a contact on your phone</a:t>
            </a:r>
            <a:r>
              <a:rPr lang="en-PH" sz="5400" dirty="0"/>
              <a:t> </a:t>
            </a:r>
            <a:endParaRPr lang="en-US" sz="5400" dirty="0"/>
          </a:p>
        </p:txBody>
      </p:sp>
    </p:spTree>
    <p:extLst>
      <p:ext uri="{BB962C8B-B14F-4D97-AF65-F5344CB8AC3E}">
        <p14:creationId xmlns:p14="http://schemas.microsoft.com/office/powerpoint/2010/main" val="208712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3" descr="Sphere of mesh and nodes">
            <a:extLst>
              <a:ext uri="{FF2B5EF4-FFF2-40B4-BE49-F238E27FC236}">
                <a16:creationId xmlns:a16="http://schemas.microsoft.com/office/drawing/2014/main" id="{058BBFB7-C5E6-4F9C-82AB-00CC5237F77A}"/>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Title 1">
            <a:extLst>
              <a:ext uri="{FF2B5EF4-FFF2-40B4-BE49-F238E27FC236}">
                <a16:creationId xmlns:a16="http://schemas.microsoft.com/office/drawing/2014/main" id="{4A96B171-8147-9348-BE5C-F967E611324E}"/>
              </a:ext>
            </a:extLst>
          </p:cNvPr>
          <p:cNvSpPr>
            <a:spLocks noGrp="1"/>
          </p:cNvSpPr>
          <p:nvPr>
            <p:ph type="title"/>
          </p:nvPr>
        </p:nvSpPr>
        <p:spPr>
          <a:xfrm>
            <a:off x="232960" y="209862"/>
            <a:ext cx="2974935" cy="1525137"/>
          </a:xfrm>
        </p:spPr>
        <p:txBody>
          <a:bodyPr vert="horz" lIns="91440" tIns="45720" rIns="91440" bIns="45720" rtlCol="0" anchor="b">
            <a:normAutofit fontScale="90000"/>
          </a:bodyPr>
          <a:lstStyle/>
          <a:p>
            <a:r>
              <a:rPr lang="en-US" sz="5400"/>
              <a:t>Do a web search </a:t>
            </a:r>
          </a:p>
        </p:txBody>
      </p:sp>
    </p:spTree>
    <p:extLst>
      <p:ext uri="{BB962C8B-B14F-4D97-AF65-F5344CB8AC3E}">
        <p14:creationId xmlns:p14="http://schemas.microsoft.com/office/powerpoint/2010/main" val="1758476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5C718BD-75D3-9645-9BAD-7E0D49EB0029}"/>
              </a:ext>
            </a:extLst>
          </p:cNvPr>
          <p:cNvGraphicFramePr>
            <a:graphicFrameLocks noGrp="1"/>
          </p:cNvGraphicFramePr>
          <p:nvPr>
            <p:extLst>
              <p:ext uri="{D42A27DB-BD31-4B8C-83A1-F6EECF244321}">
                <p14:modId xmlns:p14="http://schemas.microsoft.com/office/powerpoint/2010/main" val="1649427233"/>
              </p:ext>
            </p:extLst>
          </p:nvPr>
        </p:nvGraphicFramePr>
        <p:xfrm>
          <a:off x="688557" y="1308024"/>
          <a:ext cx="7503887" cy="3422736"/>
        </p:xfrm>
        <a:graphic>
          <a:graphicData uri="http://schemas.openxmlformats.org/drawingml/2006/table">
            <a:tbl>
              <a:tblPr firstRow="1" firstCol="1" bandRow="1">
                <a:tableStyleId>{125E5076-3810-47DD-B79F-674D7AD40C01}</a:tableStyleId>
              </a:tblPr>
              <a:tblGrid>
                <a:gridCol w="2868690">
                  <a:extLst>
                    <a:ext uri="{9D8B030D-6E8A-4147-A177-3AD203B41FA5}">
                      <a16:colId xmlns:a16="http://schemas.microsoft.com/office/drawing/2014/main" val="1141265916"/>
                    </a:ext>
                  </a:extLst>
                </a:gridCol>
                <a:gridCol w="4635197">
                  <a:extLst>
                    <a:ext uri="{9D8B030D-6E8A-4147-A177-3AD203B41FA5}">
                      <a16:colId xmlns:a16="http://schemas.microsoft.com/office/drawing/2014/main" val="822798349"/>
                    </a:ext>
                  </a:extLst>
                </a:gridCol>
              </a:tblGrid>
              <a:tr h="570456">
                <a:tc>
                  <a:txBody>
                    <a:bodyPr/>
                    <a:lstStyle/>
                    <a:p>
                      <a:pPr algn="ctr">
                        <a:lnSpc>
                          <a:spcPct val="115000"/>
                        </a:lnSpc>
                      </a:pPr>
                      <a:r>
                        <a:rPr lang="en-US" sz="2400" dirty="0">
                          <a:effectLst/>
                        </a:rPr>
                        <a:t>COURSE CODE</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pPr>
                      <a:r>
                        <a:rPr lang="en-US" sz="2400" dirty="0">
                          <a:effectLst/>
                        </a:rPr>
                        <a:t>CS106P/CS105L</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1255577"/>
                  </a:ext>
                </a:extLst>
              </a:tr>
              <a:tr h="570456">
                <a:tc>
                  <a:txBody>
                    <a:bodyPr/>
                    <a:lstStyle/>
                    <a:p>
                      <a:pPr>
                        <a:lnSpc>
                          <a:spcPct val="115000"/>
                        </a:lnSpc>
                      </a:pPr>
                      <a:r>
                        <a:rPr lang="en-US" sz="2400" dirty="0">
                          <a:effectLst/>
                        </a:rPr>
                        <a:t>COURSE TITLE</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2000" cap="all" dirty="0">
                          <a:effectLst/>
                        </a:rPr>
                        <a:t>DATA STRUCTURES AND ALGORITHMS</a:t>
                      </a:r>
                      <a:endParaRPr lang="en-PH"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3054093"/>
                  </a:ext>
                </a:extLst>
              </a:tr>
              <a:tr h="570456">
                <a:tc>
                  <a:txBody>
                    <a:bodyPr/>
                    <a:lstStyle/>
                    <a:p>
                      <a:pPr>
                        <a:lnSpc>
                          <a:spcPct val="115000"/>
                        </a:lnSpc>
                      </a:pPr>
                      <a:r>
                        <a:rPr lang="en-US" sz="2400" dirty="0">
                          <a:effectLst/>
                        </a:rPr>
                        <a:t>PRE-REQUISITE</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2400" dirty="0">
                          <a:effectLst/>
                        </a:rPr>
                        <a:t>IT 101-2</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9222637"/>
                  </a:ext>
                </a:extLst>
              </a:tr>
              <a:tr h="570456">
                <a:tc>
                  <a:txBody>
                    <a:bodyPr/>
                    <a:lstStyle/>
                    <a:p>
                      <a:pPr>
                        <a:lnSpc>
                          <a:spcPct val="115000"/>
                        </a:lnSpc>
                      </a:pPr>
                      <a:r>
                        <a:rPr lang="en-US" sz="2400" dirty="0">
                          <a:effectLst/>
                        </a:rPr>
                        <a:t>CO-REQUISITE</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2400" dirty="0">
                          <a:effectLst/>
                        </a:rPr>
                        <a:t>None</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5479707"/>
                  </a:ext>
                </a:extLst>
              </a:tr>
              <a:tr h="570456">
                <a:tc>
                  <a:txBody>
                    <a:bodyPr/>
                    <a:lstStyle/>
                    <a:p>
                      <a:pPr>
                        <a:lnSpc>
                          <a:spcPct val="115000"/>
                        </a:lnSpc>
                      </a:pPr>
                      <a:r>
                        <a:rPr lang="en-US" sz="2400" dirty="0">
                          <a:effectLst/>
                        </a:rPr>
                        <a:t>CREDIT UNIT(S)</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2400" dirty="0">
                          <a:effectLst/>
                        </a:rPr>
                        <a:t>Three (3) units</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7358527"/>
                  </a:ext>
                </a:extLst>
              </a:tr>
              <a:tr h="570456">
                <a:tc>
                  <a:txBody>
                    <a:bodyPr/>
                    <a:lstStyle/>
                    <a:p>
                      <a:pPr>
                        <a:lnSpc>
                          <a:spcPct val="115000"/>
                        </a:lnSpc>
                      </a:pPr>
                      <a:r>
                        <a:rPr lang="en-US" sz="2400" dirty="0">
                          <a:effectLst/>
                        </a:rPr>
                        <a:t>CLASS SCHEDULE</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pPr>
                      <a:r>
                        <a:rPr lang="en-US" sz="2400" dirty="0">
                          <a:effectLst/>
                        </a:rPr>
                        <a:t>4.5 hours per week</a:t>
                      </a:r>
                      <a:endParaRPr lang="en-PH"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357878"/>
                  </a:ext>
                </a:extLst>
              </a:tr>
            </a:tbl>
          </a:graphicData>
        </a:graphic>
      </p:graphicFrame>
    </p:spTree>
    <p:extLst>
      <p:ext uri="{BB962C8B-B14F-4D97-AF65-F5344CB8AC3E}">
        <p14:creationId xmlns:p14="http://schemas.microsoft.com/office/powerpoint/2010/main" val="949909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98A1DB-79E2-DF45-B9E3-C24AE3420F34}"/>
              </a:ext>
            </a:extLst>
          </p:cNvPr>
          <p:cNvGraphicFramePr>
            <a:graphicFrameLocks noGrp="1"/>
          </p:cNvGraphicFramePr>
          <p:nvPr>
            <p:extLst>
              <p:ext uri="{D42A27DB-BD31-4B8C-83A1-F6EECF244321}">
                <p14:modId xmlns:p14="http://schemas.microsoft.com/office/powerpoint/2010/main" val="741984991"/>
              </p:ext>
            </p:extLst>
          </p:nvPr>
        </p:nvGraphicFramePr>
        <p:xfrm>
          <a:off x="591918" y="1349830"/>
          <a:ext cx="8598974" cy="4744022"/>
        </p:xfrm>
        <a:graphic>
          <a:graphicData uri="http://schemas.openxmlformats.org/drawingml/2006/table">
            <a:tbl>
              <a:tblPr firstRow="1" firstCol="1" bandRow="1">
                <a:tableStyleId>{5C22544A-7EE6-4342-B048-85BDC9FD1C3A}</a:tableStyleId>
              </a:tblPr>
              <a:tblGrid>
                <a:gridCol w="8598974">
                  <a:extLst>
                    <a:ext uri="{9D8B030D-6E8A-4147-A177-3AD203B41FA5}">
                      <a16:colId xmlns:a16="http://schemas.microsoft.com/office/drawing/2014/main" val="3586273311"/>
                    </a:ext>
                  </a:extLst>
                </a:gridCol>
              </a:tblGrid>
              <a:tr h="427414">
                <a:tc>
                  <a:txBody>
                    <a:bodyPr/>
                    <a:lstStyle/>
                    <a:p>
                      <a:pPr algn="ctr">
                        <a:lnSpc>
                          <a:spcPct val="115000"/>
                        </a:lnSpc>
                      </a:pPr>
                      <a:r>
                        <a:rPr lang="en-US" sz="3200" dirty="0">
                          <a:effectLst/>
                        </a:rPr>
                        <a:t>COURSE DESCRIPTION</a:t>
                      </a:r>
                      <a:endParaRPr lang="en-PH" sz="3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64762"/>
                  </a:ext>
                </a:extLst>
              </a:tr>
              <a:tr h="3526276">
                <a:tc>
                  <a:txBody>
                    <a:bodyPr/>
                    <a:lstStyle/>
                    <a:p>
                      <a:pPr algn="just">
                        <a:lnSpc>
                          <a:spcPct val="115000"/>
                        </a:lnSpc>
                        <a:spcBef>
                          <a:spcPts val="200"/>
                        </a:spcBef>
                        <a:spcAft>
                          <a:spcPts val="200"/>
                        </a:spcAft>
                      </a:pPr>
                      <a:r>
                        <a:rPr lang="en-US" sz="2200" dirty="0">
                          <a:effectLst/>
                        </a:rPr>
                        <a:t>This course comprehensively explores data abstractions, core data structures, and algorithms essential for efficient program development. Students will acquire theoretical knowledge and practical experience to ensure algorithm correctness and analyze computational complexities. Topics covered include implementing data structures, algorithm analysis using asymptotic notation, and studying algorithm correctness. By blending theory and practice, students will develop proficiency in designing abstract data types (ADTs) for various structures and making informed algorithmic choices. Further, it also provides a solid foundation in data structures and algorithms, enabling students to design efficient programs and address real-world programming challenges.</a:t>
                      </a:r>
                    </a:p>
                  </a:txBody>
                  <a:tcPr marL="68580" marR="68580" marT="0" marB="0"/>
                </a:tc>
                <a:extLst>
                  <a:ext uri="{0D108BD9-81ED-4DB2-BD59-A6C34878D82A}">
                    <a16:rowId xmlns:a16="http://schemas.microsoft.com/office/drawing/2014/main" val="3446625476"/>
                  </a:ext>
                </a:extLst>
              </a:tr>
            </a:tbl>
          </a:graphicData>
        </a:graphic>
      </p:graphicFrame>
    </p:spTree>
    <p:extLst>
      <p:ext uri="{BB962C8B-B14F-4D97-AF65-F5344CB8AC3E}">
        <p14:creationId xmlns:p14="http://schemas.microsoft.com/office/powerpoint/2010/main" val="27327417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C5B0D-962D-CC44-A65E-7847C720D0DC}"/>
              </a:ext>
            </a:extLst>
          </p:cNvPr>
          <p:cNvGrpSpPr/>
          <p:nvPr/>
        </p:nvGrpSpPr>
        <p:grpSpPr>
          <a:xfrm>
            <a:off x="-688556" y="812801"/>
            <a:ext cx="7101548" cy="4920342"/>
            <a:chOff x="-1103084" y="812801"/>
            <a:chExt cx="6676570" cy="4920342"/>
          </a:xfrm>
        </p:grpSpPr>
        <p:graphicFrame>
          <p:nvGraphicFramePr>
            <p:cNvPr id="3" name="Diagram 2">
              <a:extLst>
                <a:ext uri="{FF2B5EF4-FFF2-40B4-BE49-F238E27FC236}">
                  <a16:creationId xmlns:a16="http://schemas.microsoft.com/office/drawing/2014/main" id="{26A4DEB0-37C9-5641-9B71-9A89EE6C9D77}"/>
                </a:ext>
              </a:extLst>
            </p:cNvPr>
            <p:cNvGraphicFramePr/>
            <p:nvPr>
              <p:extLst>
                <p:ext uri="{D42A27DB-BD31-4B8C-83A1-F6EECF244321}">
                  <p14:modId xmlns:p14="http://schemas.microsoft.com/office/powerpoint/2010/main" val="3242740772"/>
                </p:ext>
              </p:extLst>
            </p:nvPr>
          </p:nvGraphicFramePr>
          <p:xfrm>
            <a:off x="-1103084" y="812801"/>
            <a:ext cx="6676570" cy="4920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92440C9-27C4-614A-AEE6-0EB95251EF2A}"/>
                </a:ext>
              </a:extLst>
            </p:cNvPr>
            <p:cNvSpPr txBox="1"/>
            <p:nvPr/>
          </p:nvSpPr>
          <p:spPr>
            <a:xfrm>
              <a:off x="130629" y="1407886"/>
              <a:ext cx="4267200" cy="461665"/>
            </a:xfrm>
            <a:prstGeom prst="rect">
              <a:avLst/>
            </a:prstGeom>
            <a:noFill/>
          </p:spPr>
          <p:txBody>
            <a:bodyPr wrap="square" rtlCol="0">
              <a:spAutoFit/>
            </a:bodyPr>
            <a:lstStyle/>
            <a:p>
              <a:pPr algn="ctr"/>
              <a:r>
                <a:rPr lang="en-US" sz="2400" b="1" dirty="0">
                  <a:solidFill>
                    <a:srgbClr val="FFFF00"/>
                  </a:solidFill>
                </a:rPr>
                <a:t>COURSE OUTCOME 1</a:t>
              </a:r>
            </a:p>
          </p:txBody>
        </p:sp>
      </p:grpSp>
      <p:pic>
        <p:nvPicPr>
          <p:cNvPr id="1028" name="Picture 4" descr="Clock Clipart Animation - Clock Cartoon Png Gif Transparent Png - Full Size  Clipart (#1402686) - PinClipart">
            <a:extLst>
              <a:ext uri="{FF2B5EF4-FFF2-40B4-BE49-F238E27FC236}">
                <a16:creationId xmlns:a16="http://schemas.microsoft.com/office/drawing/2014/main" id="{C01D4780-1122-5844-B0D0-C2C2D1E00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4881" y="3429000"/>
            <a:ext cx="1903037" cy="29319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d Card Icon Png #189390 - Free Icons Library">
            <a:extLst>
              <a:ext uri="{FF2B5EF4-FFF2-40B4-BE49-F238E27FC236}">
                <a16:creationId xmlns:a16="http://schemas.microsoft.com/office/drawing/2014/main" id="{003031D2-BC8B-E04D-9A65-FD77BACCBD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7020" y="4044530"/>
            <a:ext cx="2422992" cy="242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1306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C5B0D-962D-CC44-A65E-7847C720D0DC}"/>
              </a:ext>
            </a:extLst>
          </p:cNvPr>
          <p:cNvGrpSpPr/>
          <p:nvPr/>
        </p:nvGrpSpPr>
        <p:grpSpPr>
          <a:xfrm>
            <a:off x="-639788" y="630601"/>
            <a:ext cx="6979628" cy="4920342"/>
            <a:chOff x="-1103084" y="812801"/>
            <a:chExt cx="6676570" cy="4920342"/>
          </a:xfrm>
        </p:grpSpPr>
        <p:graphicFrame>
          <p:nvGraphicFramePr>
            <p:cNvPr id="3" name="Diagram 2">
              <a:extLst>
                <a:ext uri="{FF2B5EF4-FFF2-40B4-BE49-F238E27FC236}">
                  <a16:creationId xmlns:a16="http://schemas.microsoft.com/office/drawing/2014/main" id="{26A4DEB0-37C9-5641-9B71-9A89EE6C9D77}"/>
                </a:ext>
              </a:extLst>
            </p:cNvPr>
            <p:cNvGraphicFramePr/>
            <p:nvPr>
              <p:extLst>
                <p:ext uri="{D42A27DB-BD31-4B8C-83A1-F6EECF244321}">
                  <p14:modId xmlns:p14="http://schemas.microsoft.com/office/powerpoint/2010/main" val="343287445"/>
                </p:ext>
              </p:extLst>
            </p:nvPr>
          </p:nvGraphicFramePr>
          <p:xfrm>
            <a:off x="-1103084" y="812801"/>
            <a:ext cx="6676570" cy="4920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92440C9-27C4-614A-AEE6-0EB95251EF2A}"/>
                </a:ext>
              </a:extLst>
            </p:cNvPr>
            <p:cNvSpPr txBox="1"/>
            <p:nvPr/>
          </p:nvSpPr>
          <p:spPr>
            <a:xfrm>
              <a:off x="130629" y="1407886"/>
              <a:ext cx="4267200" cy="461665"/>
            </a:xfrm>
            <a:prstGeom prst="rect">
              <a:avLst/>
            </a:prstGeom>
            <a:noFill/>
          </p:spPr>
          <p:txBody>
            <a:bodyPr wrap="square" rtlCol="0">
              <a:spAutoFit/>
            </a:bodyPr>
            <a:lstStyle/>
            <a:p>
              <a:pPr algn="ctr"/>
              <a:r>
                <a:rPr lang="en-US" sz="2400" b="1" dirty="0">
                  <a:solidFill>
                    <a:srgbClr val="FFFF00"/>
                  </a:solidFill>
                </a:rPr>
                <a:t>COURSE OUTCOME 2</a:t>
              </a:r>
            </a:p>
          </p:txBody>
        </p:sp>
      </p:grpSp>
      <p:pic>
        <p:nvPicPr>
          <p:cNvPr id="2" name="Picture 1">
            <a:extLst>
              <a:ext uri="{FF2B5EF4-FFF2-40B4-BE49-F238E27FC236}">
                <a16:creationId xmlns:a16="http://schemas.microsoft.com/office/drawing/2014/main" id="{B68EE9B3-E89B-8C43-BE09-095B7D17DA72}"/>
              </a:ext>
            </a:extLst>
          </p:cNvPr>
          <p:cNvPicPr>
            <a:picLocks noChangeAspect="1"/>
          </p:cNvPicPr>
          <p:nvPr/>
        </p:nvPicPr>
        <p:blipFill>
          <a:blip r:embed="rId7"/>
          <a:stretch>
            <a:fillRect/>
          </a:stretch>
        </p:blipFill>
        <p:spPr>
          <a:xfrm>
            <a:off x="5110819" y="3661863"/>
            <a:ext cx="3067005" cy="3583088"/>
          </a:xfrm>
          <a:prstGeom prst="rect">
            <a:avLst/>
          </a:prstGeom>
        </p:spPr>
      </p:pic>
    </p:spTree>
    <p:extLst>
      <p:ext uri="{BB962C8B-B14F-4D97-AF65-F5344CB8AC3E}">
        <p14:creationId xmlns:p14="http://schemas.microsoft.com/office/powerpoint/2010/main" val="5548442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C5B0D-962D-CC44-A65E-7847C720D0DC}"/>
              </a:ext>
            </a:extLst>
          </p:cNvPr>
          <p:cNvGrpSpPr/>
          <p:nvPr/>
        </p:nvGrpSpPr>
        <p:grpSpPr>
          <a:xfrm>
            <a:off x="-651980" y="812801"/>
            <a:ext cx="6676570" cy="4920342"/>
            <a:chOff x="-1103084" y="812801"/>
            <a:chExt cx="6676570" cy="4920342"/>
          </a:xfrm>
        </p:grpSpPr>
        <p:graphicFrame>
          <p:nvGraphicFramePr>
            <p:cNvPr id="3" name="Diagram 2">
              <a:extLst>
                <a:ext uri="{FF2B5EF4-FFF2-40B4-BE49-F238E27FC236}">
                  <a16:creationId xmlns:a16="http://schemas.microsoft.com/office/drawing/2014/main" id="{26A4DEB0-37C9-5641-9B71-9A89EE6C9D77}"/>
                </a:ext>
              </a:extLst>
            </p:cNvPr>
            <p:cNvGraphicFramePr/>
            <p:nvPr>
              <p:extLst>
                <p:ext uri="{D42A27DB-BD31-4B8C-83A1-F6EECF244321}">
                  <p14:modId xmlns:p14="http://schemas.microsoft.com/office/powerpoint/2010/main" val="3105621885"/>
                </p:ext>
              </p:extLst>
            </p:nvPr>
          </p:nvGraphicFramePr>
          <p:xfrm>
            <a:off x="-1103084" y="812801"/>
            <a:ext cx="6676570" cy="4920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92440C9-27C4-614A-AEE6-0EB95251EF2A}"/>
                </a:ext>
              </a:extLst>
            </p:cNvPr>
            <p:cNvSpPr txBox="1"/>
            <p:nvPr/>
          </p:nvSpPr>
          <p:spPr>
            <a:xfrm>
              <a:off x="130629" y="1407886"/>
              <a:ext cx="4267200" cy="461665"/>
            </a:xfrm>
            <a:prstGeom prst="rect">
              <a:avLst/>
            </a:prstGeom>
            <a:noFill/>
          </p:spPr>
          <p:txBody>
            <a:bodyPr wrap="square" rtlCol="0">
              <a:spAutoFit/>
            </a:bodyPr>
            <a:lstStyle/>
            <a:p>
              <a:pPr algn="ctr"/>
              <a:r>
                <a:rPr lang="en-US" sz="2400" b="1" dirty="0">
                  <a:solidFill>
                    <a:srgbClr val="FFFF00"/>
                  </a:solidFill>
                </a:rPr>
                <a:t>COURSE OUTCOME 3</a:t>
              </a:r>
            </a:p>
          </p:txBody>
        </p:sp>
      </p:grpSp>
    </p:spTree>
    <p:extLst>
      <p:ext uri="{BB962C8B-B14F-4D97-AF65-F5344CB8AC3E}">
        <p14:creationId xmlns:p14="http://schemas.microsoft.com/office/powerpoint/2010/main" val="39814329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C68F565269FF4B90A9900F00C660BD" ma:contentTypeVersion="12" ma:contentTypeDescription="Create a new document." ma:contentTypeScope="" ma:versionID="191455eb6599b3b192d3cace8844dd1f">
  <xsd:schema xmlns:xsd="http://www.w3.org/2001/XMLSchema" xmlns:xs="http://www.w3.org/2001/XMLSchema" xmlns:p="http://schemas.microsoft.com/office/2006/metadata/properties" xmlns:ns2="18c85f76-cdea-4823-9fcc-bdad1ec089fa" xmlns:ns3="559a3eca-5d1c-4a72-ad64-eb54323b2635" targetNamespace="http://schemas.microsoft.com/office/2006/metadata/properties" ma:root="true" ma:fieldsID="06fce8c90be596216ea07f0bc77598e9" ns2:_="" ns3:_="">
    <xsd:import namespace="18c85f76-cdea-4823-9fcc-bdad1ec089fa"/>
    <xsd:import namespace="559a3eca-5d1c-4a72-ad64-eb54323b26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c85f76-cdea-4823-9fcc-bdad1ec089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59a3eca-5d1c-4a72-ad64-eb54323b263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7F2D8E-8AED-46C8-8B37-FB6222A3AB35}">
  <ds:schemaRefs>
    <ds:schemaRef ds:uri="http://schemas.microsoft.com/sharepoint/v3/contenttype/forms"/>
  </ds:schemaRefs>
</ds:datastoreItem>
</file>

<file path=customXml/itemProps2.xml><?xml version="1.0" encoding="utf-8"?>
<ds:datastoreItem xmlns:ds="http://schemas.openxmlformats.org/officeDocument/2006/customXml" ds:itemID="{1F35ABC0-A317-48D3-810C-800AC039CA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c85f76-cdea-4823-9fcc-bdad1ec089fa"/>
    <ds:schemaRef ds:uri="559a3eca-5d1c-4a72-ad64-eb54323b26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920A23-0EEE-45BC-9916-4865C819A77E}">
  <ds:schemaRefs>
    <ds:schemaRef ds:uri="http://purl.org/dc/dcmitype/"/>
    <ds:schemaRef ds:uri="http://schemas.microsoft.com/office/infopath/2007/PartnerControls"/>
    <ds:schemaRef ds:uri="http://purl.org/dc/terms/"/>
    <ds:schemaRef ds:uri="http://purl.org/dc/elements/1.1/"/>
    <ds:schemaRef ds:uri="559a3eca-5d1c-4a72-ad64-eb54323b2635"/>
    <ds:schemaRef ds:uri="http://schemas.microsoft.com/office/2006/documentManagement/types"/>
    <ds:schemaRef ds:uri="http://www.w3.org/XML/1998/namespace"/>
    <ds:schemaRef ds:uri="http://schemas.openxmlformats.org/package/2006/metadata/core-properties"/>
    <ds:schemaRef ds:uri="18c85f76-cdea-4823-9fcc-bdad1ec089f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501</TotalTime>
  <Words>1385</Words>
  <Application>Microsoft Macintosh PowerPoint</Application>
  <PresentationFormat>Widescreen</PresentationFormat>
  <Paragraphs>188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Amasis MT Pro Black</vt:lpstr>
      <vt:lpstr>Arial</vt:lpstr>
      <vt:lpstr>Calibri</vt:lpstr>
      <vt:lpstr>Calibri Light</vt:lpstr>
      <vt:lpstr>Cambria</vt:lpstr>
      <vt:lpstr>Symbol</vt:lpstr>
      <vt:lpstr>Times New Roman</vt:lpstr>
      <vt:lpstr>Office Theme</vt:lpstr>
      <vt:lpstr>Course Introduction</vt:lpstr>
      <vt:lpstr>Open a file</vt:lpstr>
      <vt:lpstr>Look up a contact on your phone </vt:lpstr>
      <vt:lpstr>Do a web 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Lisondra, Cherry B.</dc:creator>
  <cp:lastModifiedBy>Baste, Martzel</cp:lastModifiedBy>
  <cp:revision>4</cp:revision>
  <dcterms:created xsi:type="dcterms:W3CDTF">2020-05-28T02:23:38Z</dcterms:created>
  <dcterms:modified xsi:type="dcterms:W3CDTF">2023-08-06T12:34:05Z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0x010100B3C68F565269FF4B90A9900F00C660BD</vt:lpwstr>
  </property>
</Properties>
</file>